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colors3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drawing3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3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hyperlink" Target="mailto:kpdraudze@gmail.com" TargetMode="External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hyperlink" Target="mailto:kpdraudze@gmail.com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483EA8-A6DE-4E4B-A8E6-EF13E4D0068C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662C9426-B7A4-4ACC-A8B1-9F3897E5F05A}">
      <dgm:prSet custT="1"/>
      <dgm:spPr/>
      <dgm:t>
        <a:bodyPr/>
        <a:lstStyle/>
        <a:p>
          <a:r>
            <a:rPr lang="lv-LV" sz="2000" dirty="0" smtClean="0">
              <a:solidFill>
                <a:schemeClr val="tx1"/>
              </a:solidFill>
            </a:rPr>
            <a:t>1)Kultūras mantojuma saglabāšana</a:t>
          </a:r>
          <a:endParaRPr lang="lv-LV" sz="2000" dirty="0">
            <a:solidFill>
              <a:schemeClr val="tx1"/>
            </a:solidFill>
          </a:endParaRPr>
        </a:p>
      </dgm:t>
    </dgm:pt>
    <dgm:pt modelId="{C3781ADF-2AEF-4B5F-B793-E72514CB0B4F}" cxnId="{E169AB09-178A-45EA-A75E-1FE94727D74C}" type="parTrans">
      <dgm:prSet/>
      <dgm:spPr/>
      <dgm:t>
        <a:bodyPr/>
        <a:lstStyle/>
        <a:p>
          <a:endParaRPr lang="lv-LV"/>
        </a:p>
      </dgm:t>
    </dgm:pt>
    <dgm:pt modelId="{73CFE374-DF8E-4EFB-B0C2-6340B871679E}" cxnId="{E169AB09-178A-45EA-A75E-1FE94727D74C}" type="sibTrans">
      <dgm:prSet/>
      <dgm:spPr/>
      <dgm:t>
        <a:bodyPr/>
        <a:lstStyle/>
        <a:p>
          <a:endParaRPr lang="lv-LV"/>
        </a:p>
      </dgm:t>
    </dgm:pt>
    <dgm:pt modelId="{9A1C62CA-03E6-483C-B03A-AE5346DAB63D}">
      <dgm:prSet/>
      <dgm:spPr/>
      <dgm:t>
        <a:bodyPr/>
        <a:lstStyle/>
        <a:p>
          <a:r>
            <a:rPr lang="lv-LV" dirty="0" smtClean="0">
              <a:solidFill>
                <a:schemeClr val="tx1"/>
              </a:solidFill>
            </a:rPr>
            <a:t>- Lai saglabātu vēsturisko kultūras mantojumu, baznīcas ēku, ekskluzīvās svētbildes, nepieciešama mūsdienīga, modernākā , efektīvākā apkūres sistēma Baznīcas ēkā un baznīcas mājā, kura veicina vides un dabas resursu saglabāšanu;</a:t>
          </a:r>
          <a:endParaRPr lang="lv-LV" dirty="0">
            <a:solidFill>
              <a:schemeClr val="tx1"/>
            </a:solidFill>
          </a:endParaRPr>
        </a:p>
      </dgm:t>
    </dgm:pt>
    <dgm:pt modelId="{9948776D-6E6E-412F-B808-ECEAD534D087}" cxnId="{14B9A3AB-3181-4B03-88AA-C6EBA6EC6128}" type="parTrans">
      <dgm:prSet/>
      <dgm:spPr/>
      <dgm:t>
        <a:bodyPr/>
        <a:lstStyle/>
        <a:p>
          <a:endParaRPr lang="lv-LV"/>
        </a:p>
      </dgm:t>
    </dgm:pt>
    <dgm:pt modelId="{A561CB72-93F0-4C21-AE3A-D909B5628B90}" cxnId="{14B9A3AB-3181-4B03-88AA-C6EBA6EC6128}" type="sibTrans">
      <dgm:prSet/>
      <dgm:spPr/>
      <dgm:t>
        <a:bodyPr/>
        <a:lstStyle/>
        <a:p>
          <a:endParaRPr lang="lv-LV"/>
        </a:p>
      </dgm:t>
    </dgm:pt>
    <dgm:pt modelId="{5936DF78-700C-4E26-B2F4-2FCCFEB5B347}">
      <dgm:prSet/>
      <dgm:spPr/>
      <dgm:t>
        <a:bodyPr/>
        <a:lstStyle/>
        <a:p>
          <a:r>
            <a:rPr lang="lv-LV" dirty="0" smtClean="0">
              <a:solidFill>
                <a:schemeClr val="tx1"/>
              </a:solidFill>
            </a:rPr>
            <a:t>- Sadarbojoties  ar vietējo mūzeju „Līču mājas”, pašvaldību un citām konfesijas pārstāvjiem, Kārsavas un apkārtnes iedzīvotājiem, prezentēt grāmatas, gleznu izstādes, rīkot piemiņas vakarus, rīkot bērnu zīmējumu izstādi; </a:t>
          </a:r>
          <a:endParaRPr lang="lv-LV" dirty="0">
            <a:solidFill>
              <a:schemeClr val="tx1"/>
            </a:solidFill>
          </a:endParaRPr>
        </a:p>
      </dgm:t>
    </dgm:pt>
    <dgm:pt modelId="{2B90DFBA-79B6-43B7-877B-A38A7722314F}" cxnId="{B13497BB-795F-4CFD-9DE0-E414240FC85C}" type="parTrans">
      <dgm:prSet/>
      <dgm:spPr/>
      <dgm:t>
        <a:bodyPr/>
        <a:lstStyle/>
        <a:p>
          <a:endParaRPr lang="lv-LV"/>
        </a:p>
      </dgm:t>
    </dgm:pt>
    <dgm:pt modelId="{B448A42F-A556-45C2-B24F-928C53686E7C}" cxnId="{B13497BB-795F-4CFD-9DE0-E414240FC85C}" type="sibTrans">
      <dgm:prSet/>
      <dgm:spPr/>
      <dgm:t>
        <a:bodyPr/>
        <a:lstStyle/>
        <a:p>
          <a:endParaRPr lang="lv-LV"/>
        </a:p>
      </dgm:t>
    </dgm:pt>
    <dgm:pt modelId="{B8E8F9B3-7E1C-424D-B916-8991B82606BC}">
      <dgm:prSet/>
      <dgm:spPr/>
      <dgm:t>
        <a:bodyPr/>
        <a:lstStyle/>
        <a:p>
          <a:r>
            <a:rPr lang="lv-LV" dirty="0" smtClean="0">
              <a:solidFill>
                <a:schemeClr val="tx1"/>
              </a:solidFill>
            </a:rPr>
            <a:t>- Piesaistīt tūristus sadarbojoties ar tūrista kompānijam, aicināt ciemos tūristu grupas uz Baznīcas svētkiem. Sagatavot  Baznīcas brošūras informācijai tūristiem</a:t>
          </a:r>
          <a:r>
            <a:rPr lang="lv-LV" dirty="0" smtClean="0"/>
            <a:t>.</a:t>
          </a:r>
          <a:endParaRPr lang="lv-LV" dirty="0"/>
        </a:p>
      </dgm:t>
    </dgm:pt>
    <dgm:pt modelId="{01FC9B95-511B-4B5D-AB01-90BD8A236131}" cxnId="{46DAE980-037F-40DA-B5B2-5FA2A598D2DB}" type="parTrans">
      <dgm:prSet/>
      <dgm:spPr/>
      <dgm:t>
        <a:bodyPr/>
        <a:lstStyle/>
        <a:p>
          <a:endParaRPr lang="lv-LV"/>
        </a:p>
      </dgm:t>
    </dgm:pt>
    <dgm:pt modelId="{386E8C89-C076-4159-B00E-DFB5F6883407}" cxnId="{46DAE980-037F-40DA-B5B2-5FA2A598D2DB}" type="sibTrans">
      <dgm:prSet/>
      <dgm:spPr/>
      <dgm:t>
        <a:bodyPr/>
        <a:lstStyle/>
        <a:p>
          <a:endParaRPr lang="lv-LV"/>
        </a:p>
      </dgm:t>
    </dgm:pt>
    <dgm:pt modelId="{4617C7B3-AD4A-4995-BEDC-2814A17D67E9}">
      <dgm:prSet/>
      <dgm:spPr/>
      <dgm:t>
        <a:bodyPr/>
        <a:lstStyle/>
        <a:p>
          <a:r>
            <a:rPr lang="lv-LV" dirty="0" smtClean="0">
              <a:solidFill>
                <a:schemeClr val="tx1"/>
              </a:solidFill>
            </a:rPr>
            <a:t>- Arhimandrīda Viktora Mamontova muzeja izveide</a:t>
          </a:r>
          <a:endParaRPr lang="lv-LV" dirty="0">
            <a:solidFill>
              <a:schemeClr val="tx1"/>
            </a:solidFill>
          </a:endParaRPr>
        </a:p>
      </dgm:t>
    </dgm:pt>
    <dgm:pt modelId="{B6ECF83C-547E-4053-AE36-B8C623DDA3D5}" cxnId="{F3B048F1-B7F6-41D5-92DD-BF6ACC5AF003}" type="parTrans">
      <dgm:prSet/>
      <dgm:spPr/>
      <dgm:t>
        <a:bodyPr/>
        <a:lstStyle/>
        <a:p>
          <a:endParaRPr lang="lv-LV"/>
        </a:p>
      </dgm:t>
    </dgm:pt>
    <dgm:pt modelId="{E6333A80-2517-4D3D-8ED4-6445EC66DD86}" cxnId="{F3B048F1-B7F6-41D5-92DD-BF6ACC5AF003}" type="sibTrans">
      <dgm:prSet/>
      <dgm:spPr/>
      <dgm:t>
        <a:bodyPr/>
        <a:lstStyle/>
        <a:p>
          <a:endParaRPr lang="lv-LV"/>
        </a:p>
      </dgm:t>
    </dgm:pt>
    <dgm:pt modelId="{0D234BC0-993C-4BDF-AD0C-2031AD7AF963}" type="pres">
      <dgm:prSet presAssocID="{F6483EA8-A6DE-4E4B-A8E6-EF13E4D0068C}" presName="Name0" presStyleCnt="0">
        <dgm:presLayoutVars>
          <dgm:chMax val="7"/>
          <dgm:chPref val="7"/>
          <dgm:dir/>
        </dgm:presLayoutVars>
      </dgm:prSet>
      <dgm:spPr/>
    </dgm:pt>
    <dgm:pt modelId="{B44CE3AE-9065-4709-9561-BAC95C176D50}" type="pres">
      <dgm:prSet presAssocID="{F6483EA8-A6DE-4E4B-A8E6-EF13E4D0068C}" presName="Name1" presStyleCnt="0"/>
      <dgm:spPr/>
    </dgm:pt>
    <dgm:pt modelId="{5F75C0FF-8281-4716-9B4E-D6C5D62C3320}" type="pres">
      <dgm:prSet presAssocID="{F6483EA8-A6DE-4E4B-A8E6-EF13E4D0068C}" presName="cycle" presStyleCnt="0"/>
      <dgm:spPr/>
    </dgm:pt>
    <dgm:pt modelId="{8C8A0B55-DDC6-4827-8789-CE12EEF4D411}" type="pres">
      <dgm:prSet presAssocID="{F6483EA8-A6DE-4E4B-A8E6-EF13E4D0068C}" presName="srcNode" presStyleLbl="node1" presStyleIdx="0" presStyleCnt="5"/>
      <dgm:spPr/>
    </dgm:pt>
    <dgm:pt modelId="{BD11DB11-2205-4D04-B5E1-BA07D2FD33FE}" type="pres">
      <dgm:prSet presAssocID="{F6483EA8-A6DE-4E4B-A8E6-EF13E4D0068C}" presName="conn" presStyleLbl="parChTrans1D2" presStyleIdx="0" presStyleCnt="1"/>
      <dgm:spPr/>
    </dgm:pt>
    <dgm:pt modelId="{5A3DB55F-0C7D-4EBC-BB02-F8F75C71FC6E}" type="pres">
      <dgm:prSet presAssocID="{F6483EA8-A6DE-4E4B-A8E6-EF13E4D0068C}" presName="extraNode" presStyleLbl="node1" presStyleIdx="0" presStyleCnt="5"/>
      <dgm:spPr/>
    </dgm:pt>
    <dgm:pt modelId="{CF3A97BD-479C-4707-A5E7-DDC600C1AD9D}" type="pres">
      <dgm:prSet presAssocID="{F6483EA8-A6DE-4E4B-A8E6-EF13E4D0068C}" presName="dstNode" presStyleLbl="node1" presStyleIdx="0" presStyleCnt="5"/>
      <dgm:spPr/>
    </dgm:pt>
    <dgm:pt modelId="{F2F566BD-D87C-4D72-AE40-2AC2179E62FF}" type="pres">
      <dgm:prSet presAssocID="{662C9426-B7A4-4ACC-A8B1-9F3897E5F05A}" presName="text_1" presStyleLbl="node1" presStyleIdx="0" presStyleCnt="5" custLinFactNeighborX="196" custLinFactNeighborY="5981">
        <dgm:presLayoutVars>
          <dgm:bulletEnabled val="1"/>
        </dgm:presLayoutVars>
      </dgm:prSet>
      <dgm:spPr/>
    </dgm:pt>
    <dgm:pt modelId="{8EA7EB38-644F-4105-A6CD-D120C8E7A7E8}" type="pres">
      <dgm:prSet presAssocID="{662C9426-B7A4-4ACC-A8B1-9F3897E5F05A}" presName="accent_1" presStyleCnt="0"/>
      <dgm:spPr/>
    </dgm:pt>
    <dgm:pt modelId="{DC2E1BED-DAE8-4FDE-9C0B-D0DAAE1D2276}" type="pres">
      <dgm:prSet presAssocID="{662C9426-B7A4-4ACC-A8B1-9F3897E5F05A}" presName="accentRepeatNode" presStyleLbl="solidFgAcc1" presStyleIdx="0" presStyleCnt="5"/>
      <dgm:spPr/>
    </dgm:pt>
    <dgm:pt modelId="{DCCEFDED-EC61-490F-A1D1-2BFD47B2AB79}" type="pres">
      <dgm:prSet presAssocID="{9A1C62CA-03E6-483C-B03A-AE5346DAB63D}" presName="text_2" presStyleLbl="node1" presStyleIdx="1" presStyleCnt="5">
        <dgm:presLayoutVars>
          <dgm:bulletEnabled val="1"/>
        </dgm:presLayoutVars>
      </dgm:prSet>
      <dgm:spPr/>
    </dgm:pt>
    <dgm:pt modelId="{5C4948CB-18D1-40EC-A344-F482F7E1B4C0}" type="pres">
      <dgm:prSet presAssocID="{9A1C62CA-03E6-483C-B03A-AE5346DAB63D}" presName="accent_2" presStyleCnt="0"/>
      <dgm:spPr/>
    </dgm:pt>
    <dgm:pt modelId="{F4237041-3DE4-4414-8CA2-9C284979F57D}" type="pres">
      <dgm:prSet presAssocID="{9A1C62CA-03E6-483C-B03A-AE5346DAB63D}" presName="accentRepeatNode" presStyleLbl="solidFgAcc1" presStyleIdx="1" presStyleCnt="5"/>
      <dgm:spPr/>
    </dgm:pt>
    <dgm:pt modelId="{84CF2F24-0CC5-452E-A0FB-A6517FBD8FBA}" type="pres">
      <dgm:prSet presAssocID="{5936DF78-700C-4E26-B2F4-2FCCFEB5B347}" presName="text_3" presStyleLbl="node1" presStyleIdx="2" presStyleCnt="5">
        <dgm:presLayoutVars>
          <dgm:bulletEnabled val="1"/>
        </dgm:presLayoutVars>
      </dgm:prSet>
      <dgm:spPr/>
    </dgm:pt>
    <dgm:pt modelId="{AF5BDEFD-EFD2-4622-ACB3-9AE9149ED7CD}" type="pres">
      <dgm:prSet presAssocID="{5936DF78-700C-4E26-B2F4-2FCCFEB5B347}" presName="accent_3" presStyleCnt="0"/>
      <dgm:spPr/>
    </dgm:pt>
    <dgm:pt modelId="{EDDDFFB8-4DB2-4E42-9E14-79979EAA1376}" type="pres">
      <dgm:prSet presAssocID="{5936DF78-700C-4E26-B2F4-2FCCFEB5B347}" presName="accentRepeatNode" presStyleLbl="solidFgAcc1" presStyleIdx="2" presStyleCnt="5"/>
      <dgm:spPr/>
    </dgm:pt>
    <dgm:pt modelId="{AFC2DC56-1C32-485C-B288-5FFA484DD2FC}" type="pres">
      <dgm:prSet presAssocID="{B8E8F9B3-7E1C-424D-B916-8991B82606BC}" presName="text_4" presStyleLbl="node1" presStyleIdx="3" presStyleCnt="5">
        <dgm:presLayoutVars>
          <dgm:bulletEnabled val="1"/>
        </dgm:presLayoutVars>
      </dgm:prSet>
      <dgm:spPr/>
    </dgm:pt>
    <dgm:pt modelId="{6566EFB6-BAB3-4C2D-918A-438468817D6D}" type="pres">
      <dgm:prSet presAssocID="{B8E8F9B3-7E1C-424D-B916-8991B82606BC}" presName="accent_4" presStyleCnt="0"/>
      <dgm:spPr/>
    </dgm:pt>
    <dgm:pt modelId="{007DD253-4F48-42C0-9B31-BA3542376E28}" type="pres">
      <dgm:prSet presAssocID="{B8E8F9B3-7E1C-424D-B916-8991B82606BC}" presName="accentRepeatNode" presStyleLbl="solidFgAcc1" presStyleIdx="3" presStyleCnt="5"/>
      <dgm:spPr/>
    </dgm:pt>
    <dgm:pt modelId="{47250B0A-2E5A-41CF-AB76-895DD12FE5A3}" type="pres">
      <dgm:prSet presAssocID="{4617C7B3-AD4A-4995-BEDC-2814A17D67E9}" presName="text_5" presStyleLbl="node1" presStyleIdx="4" presStyleCnt="5">
        <dgm:presLayoutVars>
          <dgm:bulletEnabled val="1"/>
        </dgm:presLayoutVars>
      </dgm:prSet>
      <dgm:spPr/>
    </dgm:pt>
    <dgm:pt modelId="{9FCD5D5E-905A-419C-B2E9-EDAE2C3E0F6C}" type="pres">
      <dgm:prSet presAssocID="{4617C7B3-AD4A-4995-BEDC-2814A17D67E9}" presName="accent_5" presStyleCnt="0"/>
      <dgm:spPr/>
    </dgm:pt>
    <dgm:pt modelId="{88DDE463-0074-4CFB-BDB0-98777BD9CF29}" type="pres">
      <dgm:prSet presAssocID="{4617C7B3-AD4A-4995-BEDC-2814A17D67E9}" presName="accentRepeatNode" presStyleLbl="solidFgAcc1" presStyleIdx="4" presStyleCnt="5"/>
      <dgm:spPr/>
    </dgm:pt>
  </dgm:ptLst>
  <dgm:cxnLst>
    <dgm:cxn modelId="{1431C251-333D-40E5-BC4F-B3A48270F410}" type="presOf" srcId="{B8E8F9B3-7E1C-424D-B916-8991B82606BC}" destId="{AFC2DC56-1C32-485C-B288-5FFA484DD2FC}" srcOrd="0" destOrd="0" presId="urn:microsoft.com/office/officeart/2008/layout/VerticalCurvedList"/>
    <dgm:cxn modelId="{14B9A3AB-3181-4B03-88AA-C6EBA6EC6128}" srcId="{F6483EA8-A6DE-4E4B-A8E6-EF13E4D0068C}" destId="{9A1C62CA-03E6-483C-B03A-AE5346DAB63D}" srcOrd="1" destOrd="0" parTransId="{9948776D-6E6E-412F-B808-ECEAD534D087}" sibTransId="{A561CB72-93F0-4C21-AE3A-D909B5628B90}"/>
    <dgm:cxn modelId="{13AD815E-46A8-4417-B944-4CEA19B88AEA}" type="presOf" srcId="{5936DF78-700C-4E26-B2F4-2FCCFEB5B347}" destId="{84CF2F24-0CC5-452E-A0FB-A6517FBD8FBA}" srcOrd="0" destOrd="0" presId="urn:microsoft.com/office/officeart/2008/layout/VerticalCurvedList"/>
    <dgm:cxn modelId="{46DAE980-037F-40DA-B5B2-5FA2A598D2DB}" srcId="{F6483EA8-A6DE-4E4B-A8E6-EF13E4D0068C}" destId="{B8E8F9B3-7E1C-424D-B916-8991B82606BC}" srcOrd="3" destOrd="0" parTransId="{01FC9B95-511B-4B5D-AB01-90BD8A236131}" sibTransId="{386E8C89-C076-4159-B00E-DFB5F6883407}"/>
    <dgm:cxn modelId="{F030D3B1-195F-4B06-9AAB-40351BDCD8B5}" type="presOf" srcId="{F6483EA8-A6DE-4E4B-A8E6-EF13E4D0068C}" destId="{0D234BC0-993C-4BDF-AD0C-2031AD7AF963}" srcOrd="0" destOrd="0" presId="urn:microsoft.com/office/officeart/2008/layout/VerticalCurvedList"/>
    <dgm:cxn modelId="{DAB61786-22C4-49B4-8DEB-D91CE6B24EC3}" type="presOf" srcId="{9A1C62CA-03E6-483C-B03A-AE5346DAB63D}" destId="{DCCEFDED-EC61-490F-A1D1-2BFD47B2AB79}" srcOrd="0" destOrd="0" presId="urn:microsoft.com/office/officeart/2008/layout/VerticalCurvedList"/>
    <dgm:cxn modelId="{EBBBD30D-BAA9-432D-91C8-FBEFFD7F6878}" type="presOf" srcId="{4617C7B3-AD4A-4995-BEDC-2814A17D67E9}" destId="{47250B0A-2E5A-41CF-AB76-895DD12FE5A3}" srcOrd="0" destOrd="0" presId="urn:microsoft.com/office/officeart/2008/layout/VerticalCurvedList"/>
    <dgm:cxn modelId="{B13497BB-795F-4CFD-9DE0-E414240FC85C}" srcId="{F6483EA8-A6DE-4E4B-A8E6-EF13E4D0068C}" destId="{5936DF78-700C-4E26-B2F4-2FCCFEB5B347}" srcOrd="2" destOrd="0" parTransId="{2B90DFBA-79B6-43B7-877B-A38A7722314F}" sibTransId="{B448A42F-A556-45C2-B24F-928C53686E7C}"/>
    <dgm:cxn modelId="{E169AB09-178A-45EA-A75E-1FE94727D74C}" srcId="{F6483EA8-A6DE-4E4B-A8E6-EF13E4D0068C}" destId="{662C9426-B7A4-4ACC-A8B1-9F3897E5F05A}" srcOrd="0" destOrd="0" parTransId="{C3781ADF-2AEF-4B5F-B793-E72514CB0B4F}" sibTransId="{73CFE374-DF8E-4EFB-B0C2-6340B871679E}"/>
    <dgm:cxn modelId="{F3B048F1-B7F6-41D5-92DD-BF6ACC5AF003}" srcId="{F6483EA8-A6DE-4E4B-A8E6-EF13E4D0068C}" destId="{4617C7B3-AD4A-4995-BEDC-2814A17D67E9}" srcOrd="4" destOrd="0" parTransId="{B6ECF83C-547E-4053-AE36-B8C623DDA3D5}" sibTransId="{E6333A80-2517-4D3D-8ED4-6445EC66DD86}"/>
    <dgm:cxn modelId="{2B040104-7742-4069-A5C2-C8F2C3AE63F7}" type="presOf" srcId="{73CFE374-DF8E-4EFB-B0C2-6340B871679E}" destId="{BD11DB11-2205-4D04-B5E1-BA07D2FD33FE}" srcOrd="0" destOrd="0" presId="urn:microsoft.com/office/officeart/2008/layout/VerticalCurvedList"/>
    <dgm:cxn modelId="{F685BB98-63FF-4469-B5F3-C9B617F2DE75}" type="presOf" srcId="{662C9426-B7A4-4ACC-A8B1-9F3897E5F05A}" destId="{F2F566BD-D87C-4D72-AE40-2AC2179E62FF}" srcOrd="0" destOrd="0" presId="urn:microsoft.com/office/officeart/2008/layout/VerticalCurvedList"/>
    <dgm:cxn modelId="{599012C8-4D10-4647-9E16-FB815E116CD5}" type="presParOf" srcId="{0D234BC0-993C-4BDF-AD0C-2031AD7AF963}" destId="{B44CE3AE-9065-4709-9561-BAC95C176D50}" srcOrd="0" destOrd="0" presId="urn:microsoft.com/office/officeart/2008/layout/VerticalCurvedList"/>
    <dgm:cxn modelId="{D3E2D9BA-78E9-4942-83D6-10B45F2982F0}" type="presParOf" srcId="{B44CE3AE-9065-4709-9561-BAC95C176D50}" destId="{5F75C0FF-8281-4716-9B4E-D6C5D62C3320}" srcOrd="0" destOrd="0" presId="urn:microsoft.com/office/officeart/2008/layout/VerticalCurvedList"/>
    <dgm:cxn modelId="{1A7C070A-F024-4323-B87B-8BA063B15746}" type="presParOf" srcId="{5F75C0FF-8281-4716-9B4E-D6C5D62C3320}" destId="{8C8A0B55-DDC6-4827-8789-CE12EEF4D411}" srcOrd="0" destOrd="0" presId="urn:microsoft.com/office/officeart/2008/layout/VerticalCurvedList"/>
    <dgm:cxn modelId="{D94A9C49-5DC6-4B0F-98FD-3DD91817C1D5}" type="presParOf" srcId="{5F75C0FF-8281-4716-9B4E-D6C5D62C3320}" destId="{BD11DB11-2205-4D04-B5E1-BA07D2FD33FE}" srcOrd="1" destOrd="0" presId="urn:microsoft.com/office/officeart/2008/layout/VerticalCurvedList"/>
    <dgm:cxn modelId="{D4CB2608-46C9-48D5-9405-4AD86DB656E0}" type="presParOf" srcId="{5F75C0FF-8281-4716-9B4E-D6C5D62C3320}" destId="{5A3DB55F-0C7D-4EBC-BB02-F8F75C71FC6E}" srcOrd="2" destOrd="0" presId="urn:microsoft.com/office/officeart/2008/layout/VerticalCurvedList"/>
    <dgm:cxn modelId="{19C97268-5EA1-47B5-A85F-307F2CE5631B}" type="presParOf" srcId="{5F75C0FF-8281-4716-9B4E-D6C5D62C3320}" destId="{CF3A97BD-479C-4707-A5E7-DDC600C1AD9D}" srcOrd="3" destOrd="0" presId="urn:microsoft.com/office/officeart/2008/layout/VerticalCurvedList"/>
    <dgm:cxn modelId="{F4103D0D-50B4-470C-9FDB-E96FDBA427D1}" type="presParOf" srcId="{B44CE3AE-9065-4709-9561-BAC95C176D50}" destId="{F2F566BD-D87C-4D72-AE40-2AC2179E62FF}" srcOrd="1" destOrd="0" presId="urn:microsoft.com/office/officeart/2008/layout/VerticalCurvedList"/>
    <dgm:cxn modelId="{CF932E18-9AF2-4CB9-9514-B30B9C76931C}" type="presParOf" srcId="{B44CE3AE-9065-4709-9561-BAC95C176D50}" destId="{8EA7EB38-644F-4105-A6CD-D120C8E7A7E8}" srcOrd="2" destOrd="0" presId="urn:microsoft.com/office/officeart/2008/layout/VerticalCurvedList"/>
    <dgm:cxn modelId="{1B04014A-A824-44C2-93A9-01EAF5955C7D}" type="presParOf" srcId="{8EA7EB38-644F-4105-A6CD-D120C8E7A7E8}" destId="{DC2E1BED-DAE8-4FDE-9C0B-D0DAAE1D2276}" srcOrd="0" destOrd="0" presId="urn:microsoft.com/office/officeart/2008/layout/VerticalCurvedList"/>
    <dgm:cxn modelId="{AEBC3C62-FE95-4FF7-91D2-CE733D7D4FC0}" type="presParOf" srcId="{B44CE3AE-9065-4709-9561-BAC95C176D50}" destId="{DCCEFDED-EC61-490F-A1D1-2BFD47B2AB79}" srcOrd="3" destOrd="0" presId="urn:microsoft.com/office/officeart/2008/layout/VerticalCurvedList"/>
    <dgm:cxn modelId="{CF19248F-BD6E-468A-A653-6981B48E99F3}" type="presParOf" srcId="{B44CE3AE-9065-4709-9561-BAC95C176D50}" destId="{5C4948CB-18D1-40EC-A344-F482F7E1B4C0}" srcOrd="4" destOrd="0" presId="urn:microsoft.com/office/officeart/2008/layout/VerticalCurvedList"/>
    <dgm:cxn modelId="{0164AC53-F69F-4241-8E05-AB08BCF45E4D}" type="presParOf" srcId="{5C4948CB-18D1-40EC-A344-F482F7E1B4C0}" destId="{F4237041-3DE4-4414-8CA2-9C284979F57D}" srcOrd="0" destOrd="0" presId="urn:microsoft.com/office/officeart/2008/layout/VerticalCurvedList"/>
    <dgm:cxn modelId="{1AC8F226-7793-4537-9026-535F9558CA51}" type="presParOf" srcId="{B44CE3AE-9065-4709-9561-BAC95C176D50}" destId="{84CF2F24-0CC5-452E-A0FB-A6517FBD8FBA}" srcOrd="5" destOrd="0" presId="urn:microsoft.com/office/officeart/2008/layout/VerticalCurvedList"/>
    <dgm:cxn modelId="{264F551A-329E-4ADB-B765-C26489BE363B}" type="presParOf" srcId="{B44CE3AE-9065-4709-9561-BAC95C176D50}" destId="{AF5BDEFD-EFD2-4622-ACB3-9AE9149ED7CD}" srcOrd="6" destOrd="0" presId="urn:microsoft.com/office/officeart/2008/layout/VerticalCurvedList"/>
    <dgm:cxn modelId="{2434D7C7-6CEE-4F39-BEA5-259723D39BED}" type="presParOf" srcId="{AF5BDEFD-EFD2-4622-ACB3-9AE9149ED7CD}" destId="{EDDDFFB8-4DB2-4E42-9E14-79979EAA1376}" srcOrd="0" destOrd="0" presId="urn:microsoft.com/office/officeart/2008/layout/VerticalCurvedList"/>
    <dgm:cxn modelId="{FB264152-EFF7-4C60-9BF1-04F36B4757E9}" type="presParOf" srcId="{B44CE3AE-9065-4709-9561-BAC95C176D50}" destId="{AFC2DC56-1C32-485C-B288-5FFA484DD2FC}" srcOrd="7" destOrd="0" presId="urn:microsoft.com/office/officeart/2008/layout/VerticalCurvedList"/>
    <dgm:cxn modelId="{E5455BC2-9EAA-4545-90B2-29460100DB63}" type="presParOf" srcId="{B44CE3AE-9065-4709-9561-BAC95C176D50}" destId="{6566EFB6-BAB3-4C2D-918A-438468817D6D}" srcOrd="8" destOrd="0" presId="urn:microsoft.com/office/officeart/2008/layout/VerticalCurvedList"/>
    <dgm:cxn modelId="{0EB488C6-7166-4D35-83BA-7408F91E56D3}" type="presParOf" srcId="{6566EFB6-BAB3-4C2D-918A-438468817D6D}" destId="{007DD253-4F48-42C0-9B31-BA3542376E28}" srcOrd="0" destOrd="0" presId="urn:microsoft.com/office/officeart/2008/layout/VerticalCurvedList"/>
    <dgm:cxn modelId="{88A646A2-FCC5-49AC-AD8A-57CCD9722B62}" type="presParOf" srcId="{B44CE3AE-9065-4709-9561-BAC95C176D50}" destId="{47250B0A-2E5A-41CF-AB76-895DD12FE5A3}" srcOrd="9" destOrd="0" presId="urn:microsoft.com/office/officeart/2008/layout/VerticalCurvedList"/>
    <dgm:cxn modelId="{A721282C-691D-4555-9FBE-71022D751615}" type="presParOf" srcId="{B44CE3AE-9065-4709-9561-BAC95C176D50}" destId="{9FCD5D5E-905A-419C-B2E9-EDAE2C3E0F6C}" srcOrd="10" destOrd="0" presId="urn:microsoft.com/office/officeart/2008/layout/VerticalCurvedList"/>
    <dgm:cxn modelId="{E38A6C48-58C4-45AC-8B69-1CAC7BA189E3}" type="presParOf" srcId="{9FCD5D5E-905A-419C-B2E9-EDAE2C3E0F6C}" destId="{88DDE463-0074-4CFB-BDB0-98777BD9CF2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483EA8-A6DE-4E4B-A8E6-EF13E4D0068C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662C9426-B7A4-4ACC-A8B1-9F3897E5F05A}">
      <dgm:prSet custT="1"/>
      <dgm:spPr/>
      <dgm:t>
        <a:bodyPr/>
        <a:lstStyle/>
        <a:p>
          <a:r>
            <a:rPr lang="lv-LV" sz="2000" dirty="0" smtClean="0">
              <a:solidFill>
                <a:schemeClr val="tx1"/>
              </a:solidFill>
            </a:rPr>
            <a:t>2) Izglītība</a:t>
          </a:r>
          <a:endParaRPr lang="lv-LV" sz="2000" dirty="0">
            <a:solidFill>
              <a:schemeClr val="tx1"/>
            </a:solidFill>
          </a:endParaRPr>
        </a:p>
      </dgm:t>
    </dgm:pt>
    <dgm:pt modelId="{C3781ADF-2AEF-4B5F-B793-E72514CB0B4F}" cxnId="{E169AB09-178A-45EA-A75E-1FE94727D74C}" type="parTrans">
      <dgm:prSet/>
      <dgm:spPr/>
      <dgm:t>
        <a:bodyPr/>
        <a:lstStyle/>
        <a:p>
          <a:endParaRPr lang="lv-LV"/>
        </a:p>
      </dgm:t>
    </dgm:pt>
    <dgm:pt modelId="{73CFE374-DF8E-4EFB-B0C2-6340B871679E}" cxnId="{E169AB09-178A-45EA-A75E-1FE94727D74C}" type="sibTrans">
      <dgm:prSet/>
      <dgm:spPr/>
      <dgm:t>
        <a:bodyPr/>
        <a:lstStyle/>
        <a:p>
          <a:endParaRPr lang="lv-LV"/>
        </a:p>
      </dgm:t>
    </dgm:pt>
    <dgm:pt modelId="{9A1C62CA-03E6-483C-B03A-AE5346DAB63D}">
      <dgm:prSet/>
      <dgm:spPr/>
      <dgm:t>
        <a:bodyPr/>
        <a:lstStyle/>
        <a:p>
          <a:r>
            <a:rPr lang="lv-LV" dirty="0" smtClean="0">
              <a:solidFill>
                <a:schemeClr val="tx1"/>
              </a:solidFill>
            </a:rPr>
            <a:t>- Veicināt garīgi līdzsvarotu vidi, iepazistināt ar Bībeli, baznīcas vērtībām, ģimenes vērtībām, iesaistot jauniešus, Kārsavas un apkārtnes iedzīvotājus, viesus;</a:t>
          </a:r>
          <a:endParaRPr lang="lv-LV" dirty="0">
            <a:solidFill>
              <a:schemeClr val="tx1"/>
            </a:solidFill>
          </a:endParaRPr>
        </a:p>
      </dgm:t>
    </dgm:pt>
    <dgm:pt modelId="{9948776D-6E6E-412F-B808-ECEAD534D087}" cxnId="{14B9A3AB-3181-4B03-88AA-C6EBA6EC6128}" type="parTrans">
      <dgm:prSet/>
      <dgm:spPr/>
      <dgm:t>
        <a:bodyPr/>
        <a:lstStyle/>
        <a:p>
          <a:endParaRPr lang="lv-LV"/>
        </a:p>
      </dgm:t>
    </dgm:pt>
    <dgm:pt modelId="{A561CB72-93F0-4C21-AE3A-D909B5628B90}" cxnId="{14B9A3AB-3181-4B03-88AA-C6EBA6EC6128}" type="sibTrans">
      <dgm:prSet/>
      <dgm:spPr/>
      <dgm:t>
        <a:bodyPr/>
        <a:lstStyle/>
        <a:p>
          <a:endParaRPr lang="lv-LV"/>
        </a:p>
      </dgm:t>
    </dgm:pt>
    <dgm:pt modelId="{5936DF78-700C-4E26-B2F4-2FCCFEB5B347}">
      <dgm:prSet/>
      <dgm:spPr/>
      <dgm:t>
        <a:bodyPr/>
        <a:lstStyle/>
        <a:p>
          <a:r>
            <a:rPr lang="lv-LV" dirty="0" smtClean="0">
              <a:solidFill>
                <a:schemeClr val="tx1"/>
              </a:solidFill>
            </a:rPr>
            <a:t>- palīdzēt apgūt latviešu valodu mazāktautības cilvēkiem, pieaicinot latviešu valodas skolotāju;</a:t>
          </a:r>
          <a:endParaRPr lang="lv-LV" dirty="0">
            <a:solidFill>
              <a:schemeClr val="tx1"/>
            </a:solidFill>
          </a:endParaRPr>
        </a:p>
      </dgm:t>
    </dgm:pt>
    <dgm:pt modelId="{2B90DFBA-79B6-43B7-877B-A38A7722314F}" cxnId="{B13497BB-795F-4CFD-9DE0-E414240FC85C}" type="parTrans">
      <dgm:prSet/>
      <dgm:spPr/>
      <dgm:t>
        <a:bodyPr/>
        <a:lstStyle/>
        <a:p>
          <a:endParaRPr lang="lv-LV"/>
        </a:p>
      </dgm:t>
    </dgm:pt>
    <dgm:pt modelId="{B448A42F-A556-45C2-B24F-928C53686E7C}" cxnId="{B13497BB-795F-4CFD-9DE0-E414240FC85C}" type="sibTrans">
      <dgm:prSet/>
      <dgm:spPr/>
      <dgm:t>
        <a:bodyPr/>
        <a:lstStyle/>
        <a:p>
          <a:endParaRPr lang="lv-LV"/>
        </a:p>
      </dgm:t>
    </dgm:pt>
    <dgm:pt modelId="{B8E8F9B3-7E1C-424D-B916-8991B82606BC}">
      <dgm:prSet/>
      <dgm:spPr/>
      <dgm:t>
        <a:bodyPr/>
        <a:lstStyle/>
        <a:p>
          <a:r>
            <a:rPr lang="lv-LV" dirty="0" smtClean="0">
              <a:solidFill>
                <a:schemeClr val="tx1"/>
              </a:solidFill>
            </a:rPr>
            <a:t>- </a:t>
          </a:r>
          <a:r>
            <a:rPr lang="lv-LV" dirty="0" smtClean="0"/>
            <a:t> </a:t>
          </a:r>
          <a:r>
            <a:rPr lang="lv-LV" dirty="0" smtClean="0">
              <a:solidFill>
                <a:schemeClr val="tx1"/>
              </a:solidFill>
            </a:rPr>
            <a:t>organizēt kristīgās ticības vasaras nometni bērniem</a:t>
          </a:r>
          <a:endParaRPr lang="lv-LV" dirty="0">
            <a:solidFill>
              <a:schemeClr val="tx1"/>
            </a:solidFill>
          </a:endParaRPr>
        </a:p>
      </dgm:t>
    </dgm:pt>
    <dgm:pt modelId="{01FC9B95-511B-4B5D-AB01-90BD8A236131}" cxnId="{46DAE980-037F-40DA-B5B2-5FA2A598D2DB}" type="parTrans">
      <dgm:prSet/>
      <dgm:spPr/>
      <dgm:t>
        <a:bodyPr/>
        <a:lstStyle/>
        <a:p>
          <a:endParaRPr lang="lv-LV"/>
        </a:p>
      </dgm:t>
    </dgm:pt>
    <dgm:pt modelId="{386E8C89-C076-4159-B00E-DFB5F6883407}" cxnId="{46DAE980-037F-40DA-B5B2-5FA2A598D2DB}" type="sibTrans">
      <dgm:prSet/>
      <dgm:spPr/>
      <dgm:t>
        <a:bodyPr/>
        <a:lstStyle/>
        <a:p>
          <a:endParaRPr lang="lv-LV"/>
        </a:p>
      </dgm:t>
    </dgm:pt>
    <dgm:pt modelId="{0D234BC0-993C-4BDF-AD0C-2031AD7AF963}" type="pres">
      <dgm:prSet presAssocID="{F6483EA8-A6DE-4E4B-A8E6-EF13E4D0068C}" presName="Name0" presStyleCnt="0">
        <dgm:presLayoutVars>
          <dgm:chMax val="7"/>
          <dgm:chPref val="7"/>
          <dgm:dir/>
        </dgm:presLayoutVars>
      </dgm:prSet>
      <dgm:spPr/>
    </dgm:pt>
    <dgm:pt modelId="{B44CE3AE-9065-4709-9561-BAC95C176D50}" type="pres">
      <dgm:prSet presAssocID="{F6483EA8-A6DE-4E4B-A8E6-EF13E4D0068C}" presName="Name1" presStyleCnt="0"/>
      <dgm:spPr/>
    </dgm:pt>
    <dgm:pt modelId="{5F75C0FF-8281-4716-9B4E-D6C5D62C3320}" type="pres">
      <dgm:prSet presAssocID="{F6483EA8-A6DE-4E4B-A8E6-EF13E4D0068C}" presName="cycle" presStyleCnt="0"/>
      <dgm:spPr/>
    </dgm:pt>
    <dgm:pt modelId="{8C8A0B55-DDC6-4827-8789-CE12EEF4D411}" type="pres">
      <dgm:prSet presAssocID="{F6483EA8-A6DE-4E4B-A8E6-EF13E4D0068C}" presName="srcNode" presStyleLbl="node1" presStyleIdx="0" presStyleCnt="4"/>
      <dgm:spPr/>
    </dgm:pt>
    <dgm:pt modelId="{BD11DB11-2205-4D04-B5E1-BA07D2FD33FE}" type="pres">
      <dgm:prSet presAssocID="{F6483EA8-A6DE-4E4B-A8E6-EF13E4D0068C}" presName="conn" presStyleLbl="parChTrans1D2" presStyleIdx="0" presStyleCnt="1"/>
      <dgm:spPr/>
    </dgm:pt>
    <dgm:pt modelId="{5A3DB55F-0C7D-4EBC-BB02-F8F75C71FC6E}" type="pres">
      <dgm:prSet presAssocID="{F6483EA8-A6DE-4E4B-A8E6-EF13E4D0068C}" presName="extraNode" presStyleLbl="node1" presStyleIdx="0" presStyleCnt="4"/>
      <dgm:spPr/>
    </dgm:pt>
    <dgm:pt modelId="{CF3A97BD-479C-4707-A5E7-DDC600C1AD9D}" type="pres">
      <dgm:prSet presAssocID="{F6483EA8-A6DE-4E4B-A8E6-EF13E4D0068C}" presName="dstNode" presStyleLbl="node1" presStyleIdx="0" presStyleCnt="4"/>
      <dgm:spPr/>
    </dgm:pt>
    <dgm:pt modelId="{F2F566BD-D87C-4D72-AE40-2AC2179E62FF}" type="pres">
      <dgm:prSet presAssocID="{662C9426-B7A4-4ACC-A8B1-9F3897E5F05A}" presName="text_1" presStyleLbl="node1" presStyleIdx="0" presStyleCnt="4" custLinFactNeighborX="-70" custLinFactNeighborY="4639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8EA7EB38-644F-4105-A6CD-D120C8E7A7E8}" type="pres">
      <dgm:prSet presAssocID="{662C9426-B7A4-4ACC-A8B1-9F3897E5F05A}" presName="accent_1" presStyleCnt="0"/>
      <dgm:spPr/>
    </dgm:pt>
    <dgm:pt modelId="{DC2E1BED-DAE8-4FDE-9C0B-D0DAAE1D2276}" type="pres">
      <dgm:prSet presAssocID="{662C9426-B7A4-4ACC-A8B1-9F3897E5F05A}" presName="accentRepeatNode" presStyleLbl="solidFgAcc1" presStyleIdx="0" presStyleCnt="4"/>
      <dgm:spPr/>
    </dgm:pt>
    <dgm:pt modelId="{DCCEFDED-EC61-490F-A1D1-2BFD47B2AB79}" type="pres">
      <dgm:prSet presAssocID="{9A1C62CA-03E6-483C-B03A-AE5346DAB63D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5C4948CB-18D1-40EC-A344-F482F7E1B4C0}" type="pres">
      <dgm:prSet presAssocID="{9A1C62CA-03E6-483C-B03A-AE5346DAB63D}" presName="accent_2" presStyleCnt="0"/>
      <dgm:spPr/>
    </dgm:pt>
    <dgm:pt modelId="{F4237041-3DE4-4414-8CA2-9C284979F57D}" type="pres">
      <dgm:prSet presAssocID="{9A1C62CA-03E6-483C-B03A-AE5346DAB63D}" presName="accentRepeatNode" presStyleLbl="solidFgAcc1" presStyleIdx="1" presStyleCnt="4"/>
      <dgm:spPr/>
    </dgm:pt>
    <dgm:pt modelId="{84CF2F24-0CC5-452E-A0FB-A6517FBD8FBA}" type="pres">
      <dgm:prSet presAssocID="{5936DF78-700C-4E26-B2F4-2FCCFEB5B347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AF5BDEFD-EFD2-4622-ACB3-9AE9149ED7CD}" type="pres">
      <dgm:prSet presAssocID="{5936DF78-700C-4E26-B2F4-2FCCFEB5B347}" presName="accent_3" presStyleCnt="0"/>
      <dgm:spPr/>
    </dgm:pt>
    <dgm:pt modelId="{EDDDFFB8-4DB2-4E42-9E14-79979EAA1376}" type="pres">
      <dgm:prSet presAssocID="{5936DF78-700C-4E26-B2F4-2FCCFEB5B347}" presName="accentRepeatNode" presStyleLbl="solidFgAcc1" presStyleIdx="2" presStyleCnt="4"/>
      <dgm:spPr/>
    </dgm:pt>
    <dgm:pt modelId="{AFC2DC56-1C32-485C-B288-5FFA484DD2FC}" type="pres">
      <dgm:prSet presAssocID="{B8E8F9B3-7E1C-424D-B916-8991B82606BC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6566EFB6-BAB3-4C2D-918A-438468817D6D}" type="pres">
      <dgm:prSet presAssocID="{B8E8F9B3-7E1C-424D-B916-8991B82606BC}" presName="accent_4" presStyleCnt="0"/>
      <dgm:spPr/>
    </dgm:pt>
    <dgm:pt modelId="{007DD253-4F48-42C0-9B31-BA3542376E28}" type="pres">
      <dgm:prSet presAssocID="{B8E8F9B3-7E1C-424D-B916-8991B82606BC}" presName="accentRepeatNode" presStyleLbl="solidFgAcc1" presStyleIdx="3" presStyleCnt="4"/>
      <dgm:spPr/>
    </dgm:pt>
  </dgm:ptLst>
  <dgm:cxnLst>
    <dgm:cxn modelId="{0E510C74-CFEE-4034-9AF6-B9AB18B6458E}" type="presOf" srcId="{662C9426-B7A4-4ACC-A8B1-9F3897E5F05A}" destId="{F2F566BD-D87C-4D72-AE40-2AC2179E62FF}" srcOrd="0" destOrd="0" presId="urn:microsoft.com/office/officeart/2008/layout/VerticalCurvedList"/>
    <dgm:cxn modelId="{E169AB09-178A-45EA-A75E-1FE94727D74C}" srcId="{F6483EA8-A6DE-4E4B-A8E6-EF13E4D0068C}" destId="{662C9426-B7A4-4ACC-A8B1-9F3897E5F05A}" srcOrd="0" destOrd="0" parTransId="{C3781ADF-2AEF-4B5F-B793-E72514CB0B4F}" sibTransId="{73CFE374-DF8E-4EFB-B0C2-6340B871679E}"/>
    <dgm:cxn modelId="{B13497BB-795F-4CFD-9DE0-E414240FC85C}" srcId="{F6483EA8-A6DE-4E4B-A8E6-EF13E4D0068C}" destId="{5936DF78-700C-4E26-B2F4-2FCCFEB5B347}" srcOrd="2" destOrd="0" parTransId="{2B90DFBA-79B6-43B7-877B-A38A7722314F}" sibTransId="{B448A42F-A556-45C2-B24F-928C53686E7C}"/>
    <dgm:cxn modelId="{086F5844-2A34-4315-86B5-B6B62FA34F66}" type="presOf" srcId="{5936DF78-700C-4E26-B2F4-2FCCFEB5B347}" destId="{84CF2F24-0CC5-452E-A0FB-A6517FBD8FBA}" srcOrd="0" destOrd="0" presId="urn:microsoft.com/office/officeart/2008/layout/VerticalCurvedList"/>
    <dgm:cxn modelId="{46DAE980-037F-40DA-B5B2-5FA2A598D2DB}" srcId="{F6483EA8-A6DE-4E4B-A8E6-EF13E4D0068C}" destId="{B8E8F9B3-7E1C-424D-B916-8991B82606BC}" srcOrd="3" destOrd="0" parTransId="{01FC9B95-511B-4B5D-AB01-90BD8A236131}" sibTransId="{386E8C89-C076-4159-B00E-DFB5F6883407}"/>
    <dgm:cxn modelId="{047F7475-CBE1-4386-8D9D-68DBC496534D}" type="presOf" srcId="{F6483EA8-A6DE-4E4B-A8E6-EF13E4D0068C}" destId="{0D234BC0-993C-4BDF-AD0C-2031AD7AF963}" srcOrd="0" destOrd="0" presId="urn:microsoft.com/office/officeart/2008/layout/VerticalCurvedList"/>
    <dgm:cxn modelId="{F76EA92B-74C8-4B15-820B-AE4059C99B06}" type="presOf" srcId="{B8E8F9B3-7E1C-424D-B916-8991B82606BC}" destId="{AFC2DC56-1C32-485C-B288-5FFA484DD2FC}" srcOrd="0" destOrd="0" presId="urn:microsoft.com/office/officeart/2008/layout/VerticalCurvedList"/>
    <dgm:cxn modelId="{9146E849-D98F-4BB8-AEE2-E02D453E6C26}" type="presOf" srcId="{9A1C62CA-03E6-483C-B03A-AE5346DAB63D}" destId="{DCCEFDED-EC61-490F-A1D1-2BFD47B2AB79}" srcOrd="0" destOrd="0" presId="urn:microsoft.com/office/officeart/2008/layout/VerticalCurvedList"/>
    <dgm:cxn modelId="{14B9A3AB-3181-4B03-88AA-C6EBA6EC6128}" srcId="{F6483EA8-A6DE-4E4B-A8E6-EF13E4D0068C}" destId="{9A1C62CA-03E6-483C-B03A-AE5346DAB63D}" srcOrd="1" destOrd="0" parTransId="{9948776D-6E6E-412F-B808-ECEAD534D087}" sibTransId="{A561CB72-93F0-4C21-AE3A-D909B5628B90}"/>
    <dgm:cxn modelId="{ED26A028-0643-4EED-A16E-FFA93CD2D36B}" type="presOf" srcId="{73CFE374-DF8E-4EFB-B0C2-6340B871679E}" destId="{BD11DB11-2205-4D04-B5E1-BA07D2FD33FE}" srcOrd="0" destOrd="0" presId="urn:microsoft.com/office/officeart/2008/layout/VerticalCurvedList"/>
    <dgm:cxn modelId="{42589B1E-F391-4267-9287-A67F6D8B53BD}" type="presParOf" srcId="{0D234BC0-993C-4BDF-AD0C-2031AD7AF963}" destId="{B44CE3AE-9065-4709-9561-BAC95C176D50}" srcOrd="0" destOrd="0" presId="urn:microsoft.com/office/officeart/2008/layout/VerticalCurvedList"/>
    <dgm:cxn modelId="{CC898FA8-BBF8-4AAA-BEBC-5756979B3A00}" type="presParOf" srcId="{B44CE3AE-9065-4709-9561-BAC95C176D50}" destId="{5F75C0FF-8281-4716-9B4E-D6C5D62C3320}" srcOrd="0" destOrd="0" presId="urn:microsoft.com/office/officeart/2008/layout/VerticalCurvedList"/>
    <dgm:cxn modelId="{98856F3C-587A-4A7D-9869-BD4A050E5FE8}" type="presParOf" srcId="{5F75C0FF-8281-4716-9B4E-D6C5D62C3320}" destId="{8C8A0B55-DDC6-4827-8789-CE12EEF4D411}" srcOrd="0" destOrd="0" presId="urn:microsoft.com/office/officeart/2008/layout/VerticalCurvedList"/>
    <dgm:cxn modelId="{6EE37FA2-20AF-408E-B7DB-00C9B92CA080}" type="presParOf" srcId="{5F75C0FF-8281-4716-9B4E-D6C5D62C3320}" destId="{BD11DB11-2205-4D04-B5E1-BA07D2FD33FE}" srcOrd="1" destOrd="0" presId="urn:microsoft.com/office/officeart/2008/layout/VerticalCurvedList"/>
    <dgm:cxn modelId="{3A737B67-7C11-4BCB-A60E-6EF33874F263}" type="presParOf" srcId="{5F75C0FF-8281-4716-9B4E-D6C5D62C3320}" destId="{5A3DB55F-0C7D-4EBC-BB02-F8F75C71FC6E}" srcOrd="2" destOrd="0" presId="urn:microsoft.com/office/officeart/2008/layout/VerticalCurvedList"/>
    <dgm:cxn modelId="{87D12A5F-AF27-4BB6-B37C-FB2817461CA6}" type="presParOf" srcId="{5F75C0FF-8281-4716-9B4E-D6C5D62C3320}" destId="{CF3A97BD-479C-4707-A5E7-DDC600C1AD9D}" srcOrd="3" destOrd="0" presId="urn:microsoft.com/office/officeart/2008/layout/VerticalCurvedList"/>
    <dgm:cxn modelId="{FEF6DFBA-444E-4146-A4A6-42FA005C69F0}" type="presParOf" srcId="{B44CE3AE-9065-4709-9561-BAC95C176D50}" destId="{F2F566BD-D87C-4D72-AE40-2AC2179E62FF}" srcOrd="1" destOrd="0" presId="urn:microsoft.com/office/officeart/2008/layout/VerticalCurvedList"/>
    <dgm:cxn modelId="{3805995D-29AF-452F-A51B-B1887CAFE967}" type="presParOf" srcId="{B44CE3AE-9065-4709-9561-BAC95C176D50}" destId="{8EA7EB38-644F-4105-A6CD-D120C8E7A7E8}" srcOrd="2" destOrd="0" presId="urn:microsoft.com/office/officeart/2008/layout/VerticalCurvedList"/>
    <dgm:cxn modelId="{84699900-588A-498A-995D-DAC3EFDE29EA}" type="presParOf" srcId="{8EA7EB38-644F-4105-A6CD-D120C8E7A7E8}" destId="{DC2E1BED-DAE8-4FDE-9C0B-D0DAAE1D2276}" srcOrd="0" destOrd="0" presId="urn:microsoft.com/office/officeart/2008/layout/VerticalCurvedList"/>
    <dgm:cxn modelId="{CEE631DC-9775-4EDE-A455-D923D3059237}" type="presParOf" srcId="{B44CE3AE-9065-4709-9561-BAC95C176D50}" destId="{DCCEFDED-EC61-490F-A1D1-2BFD47B2AB79}" srcOrd="3" destOrd="0" presId="urn:microsoft.com/office/officeart/2008/layout/VerticalCurvedList"/>
    <dgm:cxn modelId="{AE41B0E7-9A5F-40C7-BA72-FBE96E350AFC}" type="presParOf" srcId="{B44CE3AE-9065-4709-9561-BAC95C176D50}" destId="{5C4948CB-18D1-40EC-A344-F482F7E1B4C0}" srcOrd="4" destOrd="0" presId="urn:microsoft.com/office/officeart/2008/layout/VerticalCurvedList"/>
    <dgm:cxn modelId="{AF254D72-5FE4-4DEA-8D89-66071BAD1CF7}" type="presParOf" srcId="{5C4948CB-18D1-40EC-A344-F482F7E1B4C0}" destId="{F4237041-3DE4-4414-8CA2-9C284979F57D}" srcOrd="0" destOrd="0" presId="urn:microsoft.com/office/officeart/2008/layout/VerticalCurvedList"/>
    <dgm:cxn modelId="{186A7EB9-E2AE-493F-B0B9-933597B83A0C}" type="presParOf" srcId="{B44CE3AE-9065-4709-9561-BAC95C176D50}" destId="{84CF2F24-0CC5-452E-A0FB-A6517FBD8FBA}" srcOrd="5" destOrd="0" presId="urn:microsoft.com/office/officeart/2008/layout/VerticalCurvedList"/>
    <dgm:cxn modelId="{7FDB1B4D-D8D0-4667-BAEA-0040FF117210}" type="presParOf" srcId="{B44CE3AE-9065-4709-9561-BAC95C176D50}" destId="{AF5BDEFD-EFD2-4622-ACB3-9AE9149ED7CD}" srcOrd="6" destOrd="0" presId="urn:microsoft.com/office/officeart/2008/layout/VerticalCurvedList"/>
    <dgm:cxn modelId="{4FEC5B51-42A8-464C-873E-CF4A0E58C41D}" type="presParOf" srcId="{AF5BDEFD-EFD2-4622-ACB3-9AE9149ED7CD}" destId="{EDDDFFB8-4DB2-4E42-9E14-79979EAA1376}" srcOrd="0" destOrd="0" presId="urn:microsoft.com/office/officeart/2008/layout/VerticalCurvedList"/>
    <dgm:cxn modelId="{2BF80E6D-4D9E-473E-837A-ABFD08F2DF99}" type="presParOf" srcId="{B44CE3AE-9065-4709-9561-BAC95C176D50}" destId="{AFC2DC56-1C32-485C-B288-5FFA484DD2FC}" srcOrd="7" destOrd="0" presId="urn:microsoft.com/office/officeart/2008/layout/VerticalCurvedList"/>
    <dgm:cxn modelId="{32C0E8F1-6FC9-4DC9-8245-6C51EA3DF0D7}" type="presParOf" srcId="{B44CE3AE-9065-4709-9561-BAC95C176D50}" destId="{6566EFB6-BAB3-4C2D-918A-438468817D6D}" srcOrd="8" destOrd="0" presId="urn:microsoft.com/office/officeart/2008/layout/VerticalCurvedList"/>
    <dgm:cxn modelId="{69C0FD0E-FF47-47A5-8D0B-4FB27EF0304D}" type="presParOf" srcId="{6566EFB6-BAB3-4C2D-918A-438468817D6D}" destId="{007DD253-4F48-42C0-9B31-BA3542376E2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483EA8-A6DE-4E4B-A8E6-EF13E4D0068C}" type="doc">
      <dgm:prSet loTypeId="urn:microsoft.com/office/officeart/2008/layout/VerticalCurved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lv-LV"/>
        </a:p>
      </dgm:t>
    </dgm:pt>
    <dgm:pt modelId="{662C9426-B7A4-4ACC-A8B1-9F3897E5F05A}">
      <dgm:prSet custT="1"/>
      <dgm:spPr/>
      <dgm:t>
        <a:bodyPr/>
        <a:lstStyle/>
        <a:p>
          <a:r>
            <a:rPr lang="lv-LV" sz="2000" dirty="0" smtClean="0">
              <a:solidFill>
                <a:schemeClr val="tx1"/>
              </a:solidFill>
            </a:rPr>
            <a:t>3)Labiekārtošana</a:t>
          </a:r>
          <a:endParaRPr lang="lv-LV" sz="2000" dirty="0">
            <a:solidFill>
              <a:schemeClr val="tx1"/>
            </a:solidFill>
          </a:endParaRPr>
        </a:p>
      </dgm:t>
    </dgm:pt>
    <dgm:pt modelId="{C3781ADF-2AEF-4B5F-B793-E72514CB0B4F}" cxnId="{E169AB09-178A-45EA-A75E-1FE94727D74C}" type="parTrans">
      <dgm:prSet/>
      <dgm:spPr/>
      <dgm:t>
        <a:bodyPr/>
        <a:lstStyle/>
        <a:p>
          <a:endParaRPr lang="lv-LV"/>
        </a:p>
      </dgm:t>
    </dgm:pt>
    <dgm:pt modelId="{73CFE374-DF8E-4EFB-B0C2-6340B871679E}" cxnId="{E169AB09-178A-45EA-A75E-1FE94727D74C}" type="sibTrans">
      <dgm:prSet/>
      <dgm:spPr/>
      <dgm:t>
        <a:bodyPr/>
        <a:lstStyle/>
        <a:p>
          <a:endParaRPr lang="lv-LV"/>
        </a:p>
      </dgm:t>
    </dgm:pt>
    <dgm:pt modelId="{4617C7B3-AD4A-4995-BEDC-2814A17D67E9}">
      <dgm:prSet/>
      <dgm:spPr/>
      <dgm:t>
        <a:bodyPr/>
        <a:lstStyle/>
        <a:p>
          <a:r>
            <a:rPr lang="lv-LV" dirty="0" smtClean="0">
              <a:solidFill>
                <a:schemeClr val="tx1"/>
              </a:solidFill>
            </a:rPr>
            <a:t>Kontāktinformācija:  Vilhelmīna t.25917488, </a:t>
          </a:r>
          <a:r>
            <a:rPr lang="lv-LV" dirty="0" smtClean="0">
              <a:solidFill>
                <a:schemeClr val="tx1"/>
              </a:solidFill>
              <a:hlinkClick xmlns:r="http://schemas.openxmlformats.org/officeDocument/2006/relationships" r:id="rId1"/>
            </a:rPr>
            <a:t>kpdraudze@gmail.com</a:t>
          </a:r>
          <a:endParaRPr lang="lv-LV" dirty="0" smtClean="0">
            <a:solidFill>
              <a:schemeClr val="tx1"/>
            </a:solidFill>
          </a:endParaRPr>
        </a:p>
        <a:p>
          <a:r>
            <a:rPr lang="lv-LV" dirty="0" smtClean="0">
              <a:solidFill>
                <a:schemeClr val="tx1"/>
              </a:solidFill>
            </a:rPr>
            <a:t>Aicinām piebiedroties pie mums, lai </a:t>
          </a:r>
          <a:r>
            <a:rPr lang="lv-LV" b="0" i="0" dirty="0" smtClean="0">
              <a:solidFill>
                <a:schemeClr val="tx1"/>
              </a:solidFill>
            </a:rPr>
            <a:t>īstenot savas ieceres </a:t>
          </a:r>
          <a:r>
            <a:rPr lang="lv-LV" dirty="0" smtClean="0">
              <a:solidFill>
                <a:schemeClr val="tx1"/>
              </a:solidFill>
            </a:rPr>
            <a:t>, piedāvāt un aktuālizēt </a:t>
          </a:r>
          <a:r>
            <a:rPr lang="lv-LV" smtClean="0">
              <a:solidFill>
                <a:schemeClr val="tx1"/>
              </a:solidFill>
            </a:rPr>
            <a:t>savas vajadzības un </a:t>
          </a:r>
          <a:r>
            <a:rPr lang="lv-LV" dirty="0" smtClean="0">
              <a:solidFill>
                <a:schemeClr val="tx1"/>
              </a:solidFill>
            </a:rPr>
            <a:t>intereses. </a:t>
          </a:r>
        </a:p>
      </dgm:t>
    </dgm:pt>
    <dgm:pt modelId="{B6ECF83C-547E-4053-AE36-B8C623DDA3D5}" cxnId="{F3B048F1-B7F6-41D5-92DD-BF6ACC5AF003}" type="parTrans">
      <dgm:prSet/>
      <dgm:spPr/>
      <dgm:t>
        <a:bodyPr/>
        <a:lstStyle/>
        <a:p>
          <a:endParaRPr lang="lv-LV"/>
        </a:p>
      </dgm:t>
    </dgm:pt>
    <dgm:pt modelId="{E6333A80-2517-4D3D-8ED4-6445EC66DD86}" cxnId="{F3B048F1-B7F6-41D5-92DD-BF6ACC5AF003}" type="sibTrans">
      <dgm:prSet/>
      <dgm:spPr/>
      <dgm:t>
        <a:bodyPr/>
        <a:lstStyle/>
        <a:p>
          <a:endParaRPr lang="lv-LV"/>
        </a:p>
      </dgm:t>
    </dgm:pt>
    <dgm:pt modelId="{6320334F-08C7-449F-8CF3-E2AB19367DA6}">
      <dgm:prSet/>
      <dgm:spPr/>
      <dgm:t>
        <a:bodyPr/>
        <a:lstStyle/>
        <a:p>
          <a:r>
            <a:rPr lang="lv-LV" dirty="0" smtClean="0">
              <a:solidFill>
                <a:schemeClr val="tx1"/>
              </a:solidFill>
            </a:rPr>
            <a:t>- pievilcīgas teritorijas ainavas labiekārtošana tūristiem, iedzīvotājiem, svētceļniekiem un c.</a:t>
          </a:r>
          <a:endParaRPr lang="lv-LV" dirty="0">
            <a:solidFill>
              <a:schemeClr val="tx1"/>
            </a:solidFill>
          </a:endParaRPr>
        </a:p>
      </dgm:t>
    </dgm:pt>
    <dgm:pt modelId="{E9F1ED94-F927-4E95-A662-491A1A511223}" cxnId="{B9C69407-D888-4E54-9EBD-28815B702DAE}" type="parTrans">
      <dgm:prSet/>
      <dgm:spPr/>
      <dgm:t>
        <a:bodyPr/>
        <a:lstStyle/>
        <a:p>
          <a:endParaRPr lang="lv-LV"/>
        </a:p>
      </dgm:t>
    </dgm:pt>
    <dgm:pt modelId="{BDC71981-6033-4734-BD91-935F02053562}" cxnId="{B9C69407-D888-4E54-9EBD-28815B702DAE}" type="sibTrans">
      <dgm:prSet/>
      <dgm:spPr/>
      <dgm:t>
        <a:bodyPr/>
        <a:lstStyle/>
        <a:p>
          <a:endParaRPr lang="lv-LV"/>
        </a:p>
      </dgm:t>
    </dgm:pt>
    <dgm:pt modelId="{B8C39154-C800-495E-A1F4-346B24E599D4}">
      <dgm:prSet/>
      <dgm:spPr/>
      <dgm:t>
        <a:bodyPr/>
        <a:lstStyle/>
        <a:p>
          <a:r>
            <a:rPr lang="lv-LV" dirty="0" smtClean="0">
              <a:solidFill>
                <a:schemeClr val="tx1"/>
              </a:solidFill>
            </a:rPr>
            <a:t>-stāvvietas laukuma atjaunošana</a:t>
          </a:r>
          <a:endParaRPr lang="lv-LV" dirty="0">
            <a:solidFill>
              <a:schemeClr val="tx1"/>
            </a:solidFill>
          </a:endParaRPr>
        </a:p>
      </dgm:t>
    </dgm:pt>
    <dgm:pt modelId="{7D5FC33B-CC8D-43A5-A6DA-245C65E90DA4}" cxnId="{29FC1060-64E8-4841-8D63-D05D9B101DCF}" type="parTrans">
      <dgm:prSet/>
      <dgm:spPr/>
      <dgm:t>
        <a:bodyPr/>
        <a:lstStyle/>
        <a:p>
          <a:endParaRPr lang="lv-LV"/>
        </a:p>
      </dgm:t>
    </dgm:pt>
    <dgm:pt modelId="{C12DE8B9-15F8-4A75-99BC-B45F0A7E5D39}" cxnId="{29FC1060-64E8-4841-8D63-D05D9B101DCF}" type="sibTrans">
      <dgm:prSet/>
      <dgm:spPr/>
      <dgm:t>
        <a:bodyPr/>
        <a:lstStyle/>
        <a:p>
          <a:endParaRPr lang="lv-LV"/>
        </a:p>
      </dgm:t>
    </dgm:pt>
    <dgm:pt modelId="{0D234BC0-993C-4BDF-AD0C-2031AD7AF963}" type="pres">
      <dgm:prSet presAssocID="{F6483EA8-A6DE-4E4B-A8E6-EF13E4D0068C}" presName="Name0" presStyleCnt="0">
        <dgm:presLayoutVars>
          <dgm:chMax val="7"/>
          <dgm:chPref val="7"/>
          <dgm:dir/>
        </dgm:presLayoutVars>
      </dgm:prSet>
      <dgm:spPr/>
    </dgm:pt>
    <dgm:pt modelId="{B44CE3AE-9065-4709-9561-BAC95C176D50}" type="pres">
      <dgm:prSet presAssocID="{F6483EA8-A6DE-4E4B-A8E6-EF13E4D0068C}" presName="Name1" presStyleCnt="0"/>
      <dgm:spPr/>
    </dgm:pt>
    <dgm:pt modelId="{5F75C0FF-8281-4716-9B4E-D6C5D62C3320}" type="pres">
      <dgm:prSet presAssocID="{F6483EA8-A6DE-4E4B-A8E6-EF13E4D0068C}" presName="cycle" presStyleCnt="0"/>
      <dgm:spPr/>
    </dgm:pt>
    <dgm:pt modelId="{8C8A0B55-DDC6-4827-8789-CE12EEF4D411}" type="pres">
      <dgm:prSet presAssocID="{F6483EA8-A6DE-4E4B-A8E6-EF13E4D0068C}" presName="srcNode" presStyleLbl="node1" presStyleIdx="0" presStyleCnt="4"/>
      <dgm:spPr/>
    </dgm:pt>
    <dgm:pt modelId="{BD11DB11-2205-4D04-B5E1-BA07D2FD33FE}" type="pres">
      <dgm:prSet presAssocID="{F6483EA8-A6DE-4E4B-A8E6-EF13E4D0068C}" presName="conn" presStyleLbl="parChTrans1D2" presStyleIdx="0" presStyleCnt="1"/>
      <dgm:spPr/>
    </dgm:pt>
    <dgm:pt modelId="{5A3DB55F-0C7D-4EBC-BB02-F8F75C71FC6E}" type="pres">
      <dgm:prSet presAssocID="{F6483EA8-A6DE-4E4B-A8E6-EF13E4D0068C}" presName="extraNode" presStyleLbl="node1" presStyleIdx="0" presStyleCnt="4"/>
      <dgm:spPr/>
    </dgm:pt>
    <dgm:pt modelId="{CF3A97BD-479C-4707-A5E7-DDC600C1AD9D}" type="pres">
      <dgm:prSet presAssocID="{F6483EA8-A6DE-4E4B-A8E6-EF13E4D0068C}" presName="dstNode" presStyleLbl="node1" presStyleIdx="0" presStyleCnt="4"/>
      <dgm:spPr/>
    </dgm:pt>
    <dgm:pt modelId="{F2F566BD-D87C-4D72-AE40-2AC2179E62FF}" type="pres">
      <dgm:prSet presAssocID="{662C9426-B7A4-4ACC-A8B1-9F3897E5F05A}" presName="text_1" presStyleLbl="node1" presStyleIdx="0" presStyleCnt="4" custLinFactNeighborX="88" custLinFactNeighborY="4500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8EA7EB38-644F-4105-A6CD-D120C8E7A7E8}" type="pres">
      <dgm:prSet presAssocID="{662C9426-B7A4-4ACC-A8B1-9F3897E5F05A}" presName="accent_1" presStyleCnt="0"/>
      <dgm:spPr/>
    </dgm:pt>
    <dgm:pt modelId="{DC2E1BED-DAE8-4FDE-9C0B-D0DAAE1D2276}" type="pres">
      <dgm:prSet presAssocID="{662C9426-B7A4-4ACC-A8B1-9F3897E5F05A}" presName="accentRepeatNode" presStyleLbl="solidFgAcc1" presStyleIdx="0" presStyleCnt="4"/>
      <dgm:spPr/>
    </dgm:pt>
    <dgm:pt modelId="{6F9F622A-CB97-4A37-91CB-F4F26A5C6E3F}" type="pres">
      <dgm:prSet presAssocID="{6320334F-08C7-449F-8CF3-E2AB19367DA6}" presName="text_2" presStyleLbl="node1" presStyleIdx="1" presStyleCnt="4">
        <dgm:presLayoutVars>
          <dgm:bulletEnabled val="1"/>
        </dgm:presLayoutVars>
      </dgm:prSet>
      <dgm:spPr/>
    </dgm:pt>
    <dgm:pt modelId="{60F1A865-0A41-4C8B-8D9C-00560F75A7F5}" type="pres">
      <dgm:prSet presAssocID="{6320334F-08C7-449F-8CF3-E2AB19367DA6}" presName="accent_2" presStyleCnt="0"/>
      <dgm:spPr/>
    </dgm:pt>
    <dgm:pt modelId="{D1360EC5-4206-4848-8E1E-73B9A4762D6D}" type="pres">
      <dgm:prSet presAssocID="{6320334F-08C7-449F-8CF3-E2AB19367DA6}" presName="accentRepeatNode" presStyleLbl="solidFgAcc1" presStyleIdx="1" presStyleCnt="4"/>
      <dgm:spPr/>
    </dgm:pt>
    <dgm:pt modelId="{CD1ADD83-D2BE-4969-BE2C-8A547A896E7E}" type="pres">
      <dgm:prSet presAssocID="{B8C39154-C800-495E-A1F4-346B24E599D4}" presName="text_3" presStyleLbl="node1" presStyleIdx="2" presStyleCnt="4">
        <dgm:presLayoutVars>
          <dgm:bulletEnabled val="1"/>
        </dgm:presLayoutVars>
      </dgm:prSet>
      <dgm:spPr/>
    </dgm:pt>
    <dgm:pt modelId="{6E9AB27A-90EB-495D-8572-21833FCAAB52}" type="pres">
      <dgm:prSet presAssocID="{B8C39154-C800-495E-A1F4-346B24E599D4}" presName="accent_3" presStyleCnt="0"/>
      <dgm:spPr/>
    </dgm:pt>
    <dgm:pt modelId="{249B4798-30B6-47F1-886A-DD0178774C91}" type="pres">
      <dgm:prSet presAssocID="{B8C39154-C800-495E-A1F4-346B24E599D4}" presName="accentRepeatNode" presStyleLbl="solidFgAcc1" presStyleIdx="2" presStyleCnt="4"/>
      <dgm:spPr/>
    </dgm:pt>
    <dgm:pt modelId="{5A70916F-9287-4122-8788-47E7799F4E67}" type="pres">
      <dgm:prSet presAssocID="{4617C7B3-AD4A-4995-BEDC-2814A17D67E9}" presName="text_4" presStyleLbl="node1" presStyleIdx="3" presStyleCnt="4" custScaleY="122158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2EAFA8A8-6FC8-4249-BDDA-2670A3384631}" type="pres">
      <dgm:prSet presAssocID="{4617C7B3-AD4A-4995-BEDC-2814A17D67E9}" presName="accent_4" presStyleCnt="0"/>
      <dgm:spPr/>
    </dgm:pt>
    <dgm:pt modelId="{88DDE463-0074-4CFB-BDB0-98777BD9CF29}" type="pres">
      <dgm:prSet presAssocID="{4617C7B3-AD4A-4995-BEDC-2814A17D67E9}" presName="accentRepeatNode" presStyleLbl="solidFgAcc1" presStyleIdx="3" presStyleCnt="4"/>
      <dgm:spPr/>
    </dgm:pt>
  </dgm:ptLst>
  <dgm:cxnLst>
    <dgm:cxn modelId="{F3B048F1-B7F6-41D5-92DD-BF6ACC5AF003}" srcId="{F6483EA8-A6DE-4E4B-A8E6-EF13E4D0068C}" destId="{4617C7B3-AD4A-4995-BEDC-2814A17D67E9}" srcOrd="3" destOrd="0" parTransId="{B6ECF83C-547E-4053-AE36-B8C623DDA3D5}" sibTransId="{E6333A80-2517-4D3D-8ED4-6445EC66DD86}"/>
    <dgm:cxn modelId="{58524A5B-3550-45E8-A2FD-D70CCB0FFAE0}" type="presOf" srcId="{662C9426-B7A4-4ACC-A8B1-9F3897E5F05A}" destId="{F2F566BD-D87C-4D72-AE40-2AC2179E62FF}" srcOrd="0" destOrd="0" presId="urn:microsoft.com/office/officeart/2008/layout/VerticalCurvedList"/>
    <dgm:cxn modelId="{B9C69407-D888-4E54-9EBD-28815B702DAE}" srcId="{F6483EA8-A6DE-4E4B-A8E6-EF13E4D0068C}" destId="{6320334F-08C7-449F-8CF3-E2AB19367DA6}" srcOrd="1" destOrd="0" parTransId="{E9F1ED94-F927-4E95-A662-491A1A511223}" sibTransId="{BDC71981-6033-4734-BD91-935F02053562}"/>
    <dgm:cxn modelId="{8F56318C-29BF-438D-943D-7096BEA8E64B}" type="presOf" srcId="{B8C39154-C800-495E-A1F4-346B24E599D4}" destId="{CD1ADD83-D2BE-4969-BE2C-8A547A896E7E}" srcOrd="0" destOrd="0" presId="urn:microsoft.com/office/officeart/2008/layout/VerticalCurvedList"/>
    <dgm:cxn modelId="{6D55983A-0DAC-4233-9989-D30121B5765D}" type="presOf" srcId="{73CFE374-DF8E-4EFB-B0C2-6340B871679E}" destId="{BD11DB11-2205-4D04-B5E1-BA07D2FD33FE}" srcOrd="0" destOrd="0" presId="urn:microsoft.com/office/officeart/2008/layout/VerticalCurvedList"/>
    <dgm:cxn modelId="{0ED67B8C-B009-475A-B026-EA0EBB8438A6}" type="presOf" srcId="{F6483EA8-A6DE-4E4B-A8E6-EF13E4D0068C}" destId="{0D234BC0-993C-4BDF-AD0C-2031AD7AF963}" srcOrd="0" destOrd="0" presId="urn:microsoft.com/office/officeart/2008/layout/VerticalCurvedList"/>
    <dgm:cxn modelId="{29FC1060-64E8-4841-8D63-D05D9B101DCF}" srcId="{F6483EA8-A6DE-4E4B-A8E6-EF13E4D0068C}" destId="{B8C39154-C800-495E-A1F4-346B24E599D4}" srcOrd="2" destOrd="0" parTransId="{7D5FC33B-CC8D-43A5-A6DA-245C65E90DA4}" sibTransId="{C12DE8B9-15F8-4A75-99BC-B45F0A7E5D39}"/>
    <dgm:cxn modelId="{E169AB09-178A-45EA-A75E-1FE94727D74C}" srcId="{F6483EA8-A6DE-4E4B-A8E6-EF13E4D0068C}" destId="{662C9426-B7A4-4ACC-A8B1-9F3897E5F05A}" srcOrd="0" destOrd="0" parTransId="{C3781ADF-2AEF-4B5F-B793-E72514CB0B4F}" sibTransId="{73CFE374-DF8E-4EFB-B0C2-6340B871679E}"/>
    <dgm:cxn modelId="{04A4BEE5-94C4-4DBF-88C4-C8F5850C35E2}" type="presOf" srcId="{4617C7B3-AD4A-4995-BEDC-2814A17D67E9}" destId="{5A70916F-9287-4122-8788-47E7799F4E67}" srcOrd="0" destOrd="0" presId="urn:microsoft.com/office/officeart/2008/layout/VerticalCurvedList"/>
    <dgm:cxn modelId="{0AEDE90C-AC7D-48B7-9126-86897F3246C3}" type="presOf" srcId="{6320334F-08C7-449F-8CF3-E2AB19367DA6}" destId="{6F9F622A-CB97-4A37-91CB-F4F26A5C6E3F}" srcOrd="0" destOrd="0" presId="urn:microsoft.com/office/officeart/2008/layout/VerticalCurvedList"/>
    <dgm:cxn modelId="{C33E19A8-5755-407E-B547-FCC55B2C956D}" type="presParOf" srcId="{0D234BC0-993C-4BDF-AD0C-2031AD7AF963}" destId="{B44CE3AE-9065-4709-9561-BAC95C176D50}" srcOrd="0" destOrd="0" presId="urn:microsoft.com/office/officeart/2008/layout/VerticalCurvedList"/>
    <dgm:cxn modelId="{C6027485-A0E1-4BB4-A218-8EF94FC72A9A}" type="presParOf" srcId="{B44CE3AE-9065-4709-9561-BAC95C176D50}" destId="{5F75C0FF-8281-4716-9B4E-D6C5D62C3320}" srcOrd="0" destOrd="0" presId="urn:microsoft.com/office/officeart/2008/layout/VerticalCurvedList"/>
    <dgm:cxn modelId="{39885BBF-9C65-4DD7-A95C-BDA4D4A4E631}" type="presParOf" srcId="{5F75C0FF-8281-4716-9B4E-D6C5D62C3320}" destId="{8C8A0B55-DDC6-4827-8789-CE12EEF4D411}" srcOrd="0" destOrd="0" presId="urn:microsoft.com/office/officeart/2008/layout/VerticalCurvedList"/>
    <dgm:cxn modelId="{6856EABE-26D7-4AD3-BCDC-C3707A606F0C}" type="presParOf" srcId="{5F75C0FF-8281-4716-9B4E-D6C5D62C3320}" destId="{BD11DB11-2205-4D04-B5E1-BA07D2FD33FE}" srcOrd="1" destOrd="0" presId="urn:microsoft.com/office/officeart/2008/layout/VerticalCurvedList"/>
    <dgm:cxn modelId="{B9289FA7-31F3-4281-A244-E7B1143EE611}" type="presParOf" srcId="{5F75C0FF-8281-4716-9B4E-D6C5D62C3320}" destId="{5A3DB55F-0C7D-4EBC-BB02-F8F75C71FC6E}" srcOrd="2" destOrd="0" presId="urn:microsoft.com/office/officeart/2008/layout/VerticalCurvedList"/>
    <dgm:cxn modelId="{62D5264D-ECE6-4907-82E5-9506DE740274}" type="presParOf" srcId="{5F75C0FF-8281-4716-9B4E-D6C5D62C3320}" destId="{CF3A97BD-479C-4707-A5E7-DDC600C1AD9D}" srcOrd="3" destOrd="0" presId="urn:microsoft.com/office/officeart/2008/layout/VerticalCurvedList"/>
    <dgm:cxn modelId="{57D343A6-3BCA-4EBE-9E13-C55D7948C7E4}" type="presParOf" srcId="{B44CE3AE-9065-4709-9561-BAC95C176D50}" destId="{F2F566BD-D87C-4D72-AE40-2AC2179E62FF}" srcOrd="1" destOrd="0" presId="urn:microsoft.com/office/officeart/2008/layout/VerticalCurvedList"/>
    <dgm:cxn modelId="{0CF5115D-8D20-4F9D-979A-133A37394441}" type="presParOf" srcId="{B44CE3AE-9065-4709-9561-BAC95C176D50}" destId="{8EA7EB38-644F-4105-A6CD-D120C8E7A7E8}" srcOrd="2" destOrd="0" presId="urn:microsoft.com/office/officeart/2008/layout/VerticalCurvedList"/>
    <dgm:cxn modelId="{9CCE0210-5668-42AC-B926-F77AB97B791C}" type="presParOf" srcId="{8EA7EB38-644F-4105-A6CD-D120C8E7A7E8}" destId="{DC2E1BED-DAE8-4FDE-9C0B-D0DAAE1D2276}" srcOrd="0" destOrd="0" presId="urn:microsoft.com/office/officeart/2008/layout/VerticalCurvedList"/>
    <dgm:cxn modelId="{6104C09E-4AF3-4CF3-9637-ECF63FDE8BC5}" type="presParOf" srcId="{B44CE3AE-9065-4709-9561-BAC95C176D50}" destId="{6F9F622A-CB97-4A37-91CB-F4F26A5C6E3F}" srcOrd="3" destOrd="0" presId="urn:microsoft.com/office/officeart/2008/layout/VerticalCurvedList"/>
    <dgm:cxn modelId="{27D71360-CF94-4F7E-8262-99E54C1BDCC5}" type="presParOf" srcId="{B44CE3AE-9065-4709-9561-BAC95C176D50}" destId="{60F1A865-0A41-4C8B-8D9C-00560F75A7F5}" srcOrd="4" destOrd="0" presId="urn:microsoft.com/office/officeart/2008/layout/VerticalCurvedList"/>
    <dgm:cxn modelId="{42AC323F-6CA6-4865-80A1-DAF3F1C956CF}" type="presParOf" srcId="{60F1A865-0A41-4C8B-8D9C-00560F75A7F5}" destId="{D1360EC5-4206-4848-8E1E-73B9A4762D6D}" srcOrd="0" destOrd="0" presId="urn:microsoft.com/office/officeart/2008/layout/VerticalCurvedList"/>
    <dgm:cxn modelId="{78108D0D-A489-4351-91EF-911E00D80EEB}" type="presParOf" srcId="{B44CE3AE-9065-4709-9561-BAC95C176D50}" destId="{CD1ADD83-D2BE-4969-BE2C-8A547A896E7E}" srcOrd="5" destOrd="0" presId="urn:microsoft.com/office/officeart/2008/layout/VerticalCurvedList"/>
    <dgm:cxn modelId="{4C19CDC0-AE50-4E82-AAD1-6EF3ED5E6EFB}" type="presParOf" srcId="{B44CE3AE-9065-4709-9561-BAC95C176D50}" destId="{6E9AB27A-90EB-495D-8572-21833FCAAB52}" srcOrd="6" destOrd="0" presId="urn:microsoft.com/office/officeart/2008/layout/VerticalCurvedList"/>
    <dgm:cxn modelId="{4409674D-2D38-47F0-8C62-565E7B817980}" type="presParOf" srcId="{6E9AB27A-90EB-495D-8572-21833FCAAB52}" destId="{249B4798-30B6-47F1-886A-DD0178774C91}" srcOrd="0" destOrd="0" presId="urn:microsoft.com/office/officeart/2008/layout/VerticalCurvedList"/>
    <dgm:cxn modelId="{7EE570E1-9090-4D7A-B324-347F7A2F00EA}" type="presParOf" srcId="{B44CE3AE-9065-4709-9561-BAC95C176D50}" destId="{5A70916F-9287-4122-8788-47E7799F4E67}" srcOrd="7" destOrd="0" presId="urn:microsoft.com/office/officeart/2008/layout/VerticalCurvedList"/>
    <dgm:cxn modelId="{8561B272-AEDF-4207-A878-E87CB16875DB}" type="presParOf" srcId="{B44CE3AE-9065-4709-9561-BAC95C176D50}" destId="{2EAFA8A8-6FC8-4249-BDDA-2670A3384631}" srcOrd="8" destOrd="0" presId="urn:microsoft.com/office/officeart/2008/layout/VerticalCurvedList"/>
    <dgm:cxn modelId="{99358827-A8D3-47BF-B48B-3A5B7266E7B3}" type="presParOf" srcId="{2EAFA8A8-6FC8-4249-BDDA-2670A3384631}" destId="{88DDE463-0074-4CFB-BDB0-98777BD9CF2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8229600" cy="4525963"/>
        <a:chOff x="0" y="0"/>
        <a:chExt cx="8229600" cy="4525963"/>
      </a:xfrm>
    </dsp:grpSpPr>
    <dsp:sp modelId="{BD11DB11-2205-4D04-B5E1-BA07D2FD33FE}">
      <dsp:nvSpPr>
        <dsp:cNvPr id="4" name="Block Arc 3"/>
        <dsp:cNvSpPr/>
      </dsp:nvSpPr>
      <dsp:spPr bwMode="white">
        <a:xfrm>
          <a:off x="-5067109" y="-796466"/>
          <a:ext cx="6118894" cy="6118894"/>
        </a:xfrm>
        <a:prstGeom prst="blockArc">
          <a:avLst>
            <a:gd name="adj1" fmla="val 18900000"/>
            <a:gd name="adj2" fmla="val 2700000"/>
            <a:gd name="adj3" fmla="val 295"/>
          </a:avLst>
        </a:prstGeom>
      </dsp:spPr>
      <dsp:style>
        <a:lnRef idx="2">
          <a:schemeClr val="accent3">
            <a:shade val="60000"/>
          </a:schemeClr>
        </a:lnRef>
        <a:fillRef idx="0">
          <a:schemeClr val="accent3"/>
        </a:fillRef>
        <a:effectRef idx="0">
          <a:scrgbClr r="0" g="0" b="0"/>
        </a:effectRef>
        <a:fontRef idx="minor"/>
      </dsp:style>
      <dsp:txXfrm>
        <a:off x="-5067109" y="-796466"/>
        <a:ext cx="6118894" cy="6118894"/>
      </dsp:txXfrm>
    </dsp:sp>
    <dsp:sp modelId="{F2F566BD-D87C-4D72-AE40-2AC2179E62FF}">
      <dsp:nvSpPr>
        <dsp:cNvPr id="7" name="Rectangles 6"/>
        <dsp:cNvSpPr/>
      </dsp:nvSpPr>
      <dsp:spPr bwMode="white">
        <a:xfrm>
          <a:off x="489709" y="316630"/>
          <a:ext cx="7739891" cy="565926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449204" tIns="50800" rIns="50800" bIns="50800" anchor="ctr"/>
        <a:lstStyle>
          <a:lvl1pPr algn="l">
            <a:defRPr sz="1100"/>
          </a:lvl1pPr>
          <a:lvl2pPr marL="57150" indent="-57150" algn="l">
            <a:defRPr sz="800"/>
          </a:lvl2pPr>
          <a:lvl3pPr marL="114300" indent="-57150" algn="l">
            <a:defRPr sz="800"/>
          </a:lvl3pPr>
          <a:lvl4pPr marL="171450" indent="-57150" algn="l">
            <a:defRPr sz="800"/>
          </a:lvl4pPr>
          <a:lvl5pPr marL="228600" indent="-57150" algn="l">
            <a:defRPr sz="800"/>
          </a:lvl5pPr>
          <a:lvl6pPr marL="285750" indent="-57150" algn="l">
            <a:defRPr sz="800"/>
          </a:lvl6pPr>
          <a:lvl7pPr marL="342900" indent="-57150" algn="l">
            <a:defRPr sz="800"/>
          </a:lvl7pPr>
          <a:lvl8pPr marL="400050" indent="-57150" algn="l">
            <a:defRPr sz="800"/>
          </a:lvl8pPr>
          <a:lvl9pPr marL="457200" indent="-57150" algn="l">
            <a:defRPr sz="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lv-LV" sz="2000" dirty="0" smtClean="0">
              <a:solidFill>
                <a:schemeClr val="tx1"/>
              </a:solidFill>
            </a:rPr>
            <a:t>1)Kultūras mantojuma saglabāšana</a:t>
          </a:r>
          <a:endParaRPr lang="lv-LV" sz="2000" dirty="0">
            <a:solidFill>
              <a:schemeClr val="tx1"/>
            </a:solidFill>
          </a:endParaRPr>
        </a:p>
      </dsp:txBody>
      <dsp:txXfrm>
        <a:off x="489709" y="316630"/>
        <a:ext cx="7739891" cy="565926"/>
      </dsp:txXfrm>
    </dsp:sp>
    <dsp:sp modelId="{DC2E1BED-DAE8-4FDE-9C0B-D0DAAE1D2276}">
      <dsp:nvSpPr>
        <dsp:cNvPr id="8" name="Oval 7"/>
        <dsp:cNvSpPr/>
      </dsp:nvSpPr>
      <dsp:spPr bwMode="white">
        <a:xfrm>
          <a:off x="136005" y="212041"/>
          <a:ext cx="707408" cy="707408"/>
        </a:xfrm>
        <a:prstGeom prst="ellipse">
          <a:avLst/>
        </a:prstGeom>
      </dsp:spPr>
      <dsp:style>
        <a:lnRef idx="2">
          <a:schemeClr val="accent3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136005" y="212041"/>
        <a:ext cx="707408" cy="707408"/>
      </dsp:txXfrm>
    </dsp:sp>
    <dsp:sp modelId="{DCCEFDED-EC61-490F-A1D1-2BFD47B2AB79}">
      <dsp:nvSpPr>
        <dsp:cNvPr id="9" name="Rectangles 8"/>
        <dsp:cNvSpPr/>
      </dsp:nvSpPr>
      <dsp:spPr bwMode="white">
        <a:xfrm>
          <a:off x="895235" y="1131400"/>
          <a:ext cx="7334365" cy="565926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449204" tIns="27940" rIns="27940" bIns="27940" anchor="ctr"/>
        <a:lstStyle>
          <a:lvl1pPr algn="l">
            <a:defRPr sz="1100"/>
          </a:lvl1pPr>
          <a:lvl2pPr marL="57150" indent="-57150" algn="l">
            <a:defRPr sz="800"/>
          </a:lvl2pPr>
          <a:lvl3pPr marL="114300" indent="-57150" algn="l">
            <a:defRPr sz="800"/>
          </a:lvl3pPr>
          <a:lvl4pPr marL="171450" indent="-57150" algn="l">
            <a:defRPr sz="800"/>
          </a:lvl4pPr>
          <a:lvl5pPr marL="228600" indent="-57150" algn="l">
            <a:defRPr sz="800"/>
          </a:lvl5pPr>
          <a:lvl6pPr marL="285750" indent="-57150" algn="l">
            <a:defRPr sz="800"/>
          </a:lvl6pPr>
          <a:lvl7pPr marL="342900" indent="-57150" algn="l">
            <a:defRPr sz="800"/>
          </a:lvl7pPr>
          <a:lvl8pPr marL="400050" indent="-57150" algn="l">
            <a:defRPr sz="800"/>
          </a:lvl8pPr>
          <a:lvl9pPr marL="457200" indent="-57150" algn="l">
            <a:defRPr sz="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lv-LV" dirty="0" smtClean="0">
              <a:solidFill>
                <a:schemeClr val="tx1"/>
              </a:solidFill>
            </a:rPr>
            <a:t>- Lai saglabātu vēsturisko kultūras mantojumu, baznīcas ēku, ekskluzīvās svētbildes, nepieciešama mūsdienīga, modernākā , efektīvākā apkūres sistēma Baznīcas ēkā un baznīcas mājā, kura veicina vides un dabas resursu saglabāšanu;</a:t>
          </a:r>
          <a:endParaRPr lang="lv-LV" dirty="0">
            <a:solidFill>
              <a:schemeClr val="tx1"/>
            </a:solidFill>
          </a:endParaRPr>
        </a:p>
      </dsp:txBody>
      <dsp:txXfrm>
        <a:off x="895235" y="1131400"/>
        <a:ext cx="7334365" cy="565926"/>
      </dsp:txXfrm>
    </dsp:sp>
    <dsp:sp modelId="{F4237041-3DE4-4414-8CA2-9C284979F57D}">
      <dsp:nvSpPr>
        <dsp:cNvPr id="10" name="Oval 9"/>
        <dsp:cNvSpPr/>
      </dsp:nvSpPr>
      <dsp:spPr bwMode="white">
        <a:xfrm>
          <a:off x="541531" y="1060659"/>
          <a:ext cx="707408" cy="707408"/>
        </a:xfrm>
        <a:prstGeom prst="ellipse">
          <a:avLst/>
        </a:prstGeom>
      </dsp:spPr>
      <dsp:style>
        <a:lnRef idx="2">
          <a:schemeClr val="accent3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541531" y="1060659"/>
        <a:ext cx="707408" cy="707408"/>
      </dsp:txXfrm>
    </dsp:sp>
    <dsp:sp modelId="{84CF2F24-0CC5-452E-A0FB-A6517FBD8FBA}">
      <dsp:nvSpPr>
        <dsp:cNvPr id="11" name="Rectangles 10"/>
        <dsp:cNvSpPr/>
      </dsp:nvSpPr>
      <dsp:spPr bwMode="white">
        <a:xfrm>
          <a:off x="1019699" y="1980018"/>
          <a:ext cx="7209901" cy="565926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449204" tIns="27940" rIns="27940" bIns="27940" anchor="ctr"/>
        <a:lstStyle>
          <a:lvl1pPr algn="l">
            <a:defRPr sz="1100"/>
          </a:lvl1pPr>
          <a:lvl2pPr marL="57150" indent="-57150" algn="l">
            <a:defRPr sz="800"/>
          </a:lvl2pPr>
          <a:lvl3pPr marL="114300" indent="-57150" algn="l">
            <a:defRPr sz="800"/>
          </a:lvl3pPr>
          <a:lvl4pPr marL="171450" indent="-57150" algn="l">
            <a:defRPr sz="800"/>
          </a:lvl4pPr>
          <a:lvl5pPr marL="228600" indent="-57150" algn="l">
            <a:defRPr sz="800"/>
          </a:lvl5pPr>
          <a:lvl6pPr marL="285750" indent="-57150" algn="l">
            <a:defRPr sz="800"/>
          </a:lvl6pPr>
          <a:lvl7pPr marL="342900" indent="-57150" algn="l">
            <a:defRPr sz="800"/>
          </a:lvl7pPr>
          <a:lvl8pPr marL="400050" indent="-57150" algn="l">
            <a:defRPr sz="800"/>
          </a:lvl8pPr>
          <a:lvl9pPr marL="457200" indent="-57150" algn="l">
            <a:defRPr sz="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lv-LV" dirty="0" smtClean="0">
              <a:solidFill>
                <a:schemeClr val="tx1"/>
              </a:solidFill>
            </a:rPr>
            <a:t>- Sadarbojoties  ar vietējo mūzeju „Līču mājas”, pašvaldību un citām konfesijas pārstāvjiem, Kārsavas un apkārtnes iedzīvotājiem, prezentēt grāmatas, gleznu izstādes, rīkot piemiņas vakarus, rīkot bērnu zīmējumu izstādi; </a:t>
          </a:r>
          <a:endParaRPr lang="lv-LV" dirty="0">
            <a:solidFill>
              <a:schemeClr val="tx1"/>
            </a:solidFill>
          </a:endParaRPr>
        </a:p>
      </dsp:txBody>
      <dsp:txXfrm>
        <a:off x="1019699" y="1980018"/>
        <a:ext cx="7209901" cy="565926"/>
      </dsp:txXfrm>
    </dsp:sp>
    <dsp:sp modelId="{EDDDFFB8-4DB2-4E42-9E14-79979EAA1376}">
      <dsp:nvSpPr>
        <dsp:cNvPr id="12" name="Oval 11"/>
        <dsp:cNvSpPr/>
      </dsp:nvSpPr>
      <dsp:spPr bwMode="white">
        <a:xfrm>
          <a:off x="665995" y="1909277"/>
          <a:ext cx="707408" cy="707408"/>
        </a:xfrm>
        <a:prstGeom prst="ellipse">
          <a:avLst/>
        </a:prstGeom>
      </dsp:spPr>
      <dsp:style>
        <a:lnRef idx="2">
          <a:schemeClr val="accent3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665995" y="1909277"/>
        <a:ext cx="707408" cy="707408"/>
      </dsp:txXfrm>
    </dsp:sp>
    <dsp:sp modelId="{AFC2DC56-1C32-485C-B288-5FFA484DD2FC}">
      <dsp:nvSpPr>
        <dsp:cNvPr id="13" name="Rectangles 12"/>
        <dsp:cNvSpPr/>
      </dsp:nvSpPr>
      <dsp:spPr bwMode="white">
        <a:xfrm>
          <a:off x="895235" y="2828636"/>
          <a:ext cx="7334365" cy="565926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449204" tIns="27940" rIns="27940" bIns="27940" anchor="ctr"/>
        <a:lstStyle>
          <a:lvl1pPr algn="l">
            <a:defRPr sz="1100"/>
          </a:lvl1pPr>
          <a:lvl2pPr marL="57150" indent="-57150" algn="l">
            <a:defRPr sz="800"/>
          </a:lvl2pPr>
          <a:lvl3pPr marL="114300" indent="-57150" algn="l">
            <a:defRPr sz="800"/>
          </a:lvl3pPr>
          <a:lvl4pPr marL="171450" indent="-57150" algn="l">
            <a:defRPr sz="800"/>
          </a:lvl4pPr>
          <a:lvl5pPr marL="228600" indent="-57150" algn="l">
            <a:defRPr sz="800"/>
          </a:lvl5pPr>
          <a:lvl6pPr marL="285750" indent="-57150" algn="l">
            <a:defRPr sz="800"/>
          </a:lvl6pPr>
          <a:lvl7pPr marL="342900" indent="-57150" algn="l">
            <a:defRPr sz="800"/>
          </a:lvl7pPr>
          <a:lvl8pPr marL="400050" indent="-57150" algn="l">
            <a:defRPr sz="800"/>
          </a:lvl8pPr>
          <a:lvl9pPr marL="457200" indent="-57150" algn="l">
            <a:defRPr sz="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lv-LV" dirty="0" smtClean="0">
              <a:solidFill>
                <a:schemeClr val="tx1"/>
              </a:solidFill>
            </a:rPr>
            <a:t>- Piesaistīt tūristus sadarbojoties ar tūrista kompānijam, aicināt ciemos tūristu grupas uz Baznīcas svētkiem. Sagatavot  Baznīcas brošūras informācijai tūristiem</a:t>
          </a:r>
          <a:r>
            <a:rPr lang="lv-LV" dirty="0" smtClean="0"/>
            <a:t>.</a:t>
          </a:r>
          <a:endParaRPr lang="lv-LV" dirty="0"/>
        </a:p>
      </dsp:txBody>
      <dsp:txXfrm>
        <a:off x="895235" y="2828636"/>
        <a:ext cx="7334365" cy="565926"/>
      </dsp:txXfrm>
    </dsp:sp>
    <dsp:sp modelId="{007DD253-4F48-42C0-9B31-BA3542376E28}">
      <dsp:nvSpPr>
        <dsp:cNvPr id="14" name="Oval 13"/>
        <dsp:cNvSpPr/>
      </dsp:nvSpPr>
      <dsp:spPr bwMode="white">
        <a:xfrm>
          <a:off x="541531" y="2757896"/>
          <a:ext cx="707408" cy="707408"/>
        </a:xfrm>
        <a:prstGeom prst="ellipse">
          <a:avLst/>
        </a:prstGeom>
      </dsp:spPr>
      <dsp:style>
        <a:lnRef idx="2">
          <a:schemeClr val="accent3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541531" y="2757896"/>
        <a:ext cx="707408" cy="707408"/>
      </dsp:txXfrm>
    </dsp:sp>
    <dsp:sp modelId="{47250B0A-2E5A-41CF-AB76-895DD12FE5A3}">
      <dsp:nvSpPr>
        <dsp:cNvPr id="15" name="Rectangles 14"/>
        <dsp:cNvSpPr/>
      </dsp:nvSpPr>
      <dsp:spPr bwMode="white">
        <a:xfrm>
          <a:off x="489709" y="3677254"/>
          <a:ext cx="7739891" cy="565926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449204" tIns="27940" rIns="27940" bIns="27940" anchor="ctr"/>
        <a:lstStyle>
          <a:lvl1pPr algn="l">
            <a:defRPr sz="1100"/>
          </a:lvl1pPr>
          <a:lvl2pPr marL="57150" indent="-57150" algn="l">
            <a:defRPr sz="800"/>
          </a:lvl2pPr>
          <a:lvl3pPr marL="114300" indent="-57150" algn="l">
            <a:defRPr sz="800"/>
          </a:lvl3pPr>
          <a:lvl4pPr marL="171450" indent="-57150" algn="l">
            <a:defRPr sz="800"/>
          </a:lvl4pPr>
          <a:lvl5pPr marL="228600" indent="-57150" algn="l">
            <a:defRPr sz="800"/>
          </a:lvl5pPr>
          <a:lvl6pPr marL="285750" indent="-57150" algn="l">
            <a:defRPr sz="800"/>
          </a:lvl6pPr>
          <a:lvl7pPr marL="342900" indent="-57150" algn="l">
            <a:defRPr sz="800"/>
          </a:lvl7pPr>
          <a:lvl8pPr marL="400050" indent="-57150" algn="l">
            <a:defRPr sz="800"/>
          </a:lvl8pPr>
          <a:lvl9pPr marL="457200" indent="-57150" algn="l">
            <a:defRPr sz="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lv-LV" dirty="0" smtClean="0">
              <a:solidFill>
                <a:schemeClr val="tx1"/>
              </a:solidFill>
            </a:rPr>
            <a:t>- Arhimandrīda Viktora Mamontova muzeja izveide</a:t>
          </a:r>
          <a:endParaRPr lang="lv-LV" dirty="0">
            <a:solidFill>
              <a:schemeClr val="tx1"/>
            </a:solidFill>
          </a:endParaRPr>
        </a:p>
      </dsp:txBody>
      <dsp:txXfrm>
        <a:off x="489709" y="3677254"/>
        <a:ext cx="7739891" cy="565926"/>
      </dsp:txXfrm>
    </dsp:sp>
    <dsp:sp modelId="{88DDE463-0074-4CFB-BDB0-98777BD9CF29}">
      <dsp:nvSpPr>
        <dsp:cNvPr id="16" name="Oval 15"/>
        <dsp:cNvSpPr/>
      </dsp:nvSpPr>
      <dsp:spPr bwMode="white">
        <a:xfrm>
          <a:off x="136005" y="3606514"/>
          <a:ext cx="707408" cy="707408"/>
        </a:xfrm>
        <a:prstGeom prst="ellipse">
          <a:avLst/>
        </a:prstGeom>
      </dsp:spPr>
      <dsp:style>
        <a:lnRef idx="2">
          <a:schemeClr val="accent3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136005" y="3606514"/>
        <a:ext cx="707408" cy="707408"/>
      </dsp:txXfrm>
    </dsp:sp>
    <dsp:sp modelId="{8C8A0B55-DDC6-4827-8789-CE12EEF4D411}">
      <dsp:nvSpPr>
        <dsp:cNvPr id="3" name="Rectangles 2" hidden="1"/>
        <dsp:cNvSpPr/>
      </dsp:nvSpPr>
      <dsp:spPr bwMode="white">
        <a:xfrm>
          <a:off x="124966" y="94354"/>
          <a:ext cx="36000" cy="36000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Xfrm>
        <a:off x="124966" y="94354"/>
        <a:ext cx="36000" cy="36000"/>
      </dsp:txXfrm>
    </dsp:sp>
    <dsp:sp modelId="{5A3DB55F-0C7D-4EBC-BB02-F8F75C71FC6E}">
      <dsp:nvSpPr>
        <dsp:cNvPr id="5" name="Rectangles 4" hidden="1"/>
        <dsp:cNvSpPr/>
      </dsp:nvSpPr>
      <dsp:spPr bwMode="white">
        <a:xfrm>
          <a:off x="1015785" y="2244982"/>
          <a:ext cx="36000" cy="36000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Xfrm>
        <a:off x="1015785" y="2244982"/>
        <a:ext cx="36000" cy="36000"/>
      </dsp:txXfrm>
    </dsp:sp>
    <dsp:sp modelId="{CF3A97BD-479C-4707-A5E7-DDC600C1AD9D}">
      <dsp:nvSpPr>
        <dsp:cNvPr id="6" name="Rectangles 5" hidden="1"/>
        <dsp:cNvSpPr/>
      </dsp:nvSpPr>
      <dsp:spPr bwMode="white">
        <a:xfrm>
          <a:off x="124966" y="4395609"/>
          <a:ext cx="36000" cy="36000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Xfrm>
        <a:off x="124966" y="4395609"/>
        <a:ext cx="36000" cy="36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8229600" cy="4525963"/>
        <a:chOff x="0" y="0"/>
        <a:chExt cx="8229600" cy="4525963"/>
      </a:xfrm>
    </dsp:grpSpPr>
    <dsp:sp modelId="{BD11DB11-2205-4D04-B5E1-BA07D2FD33FE}">
      <dsp:nvSpPr>
        <dsp:cNvPr id="4" name="Block Arc 3"/>
        <dsp:cNvSpPr/>
      </dsp:nvSpPr>
      <dsp:spPr bwMode="white">
        <a:xfrm>
          <a:off x="-5067109" y="-796466"/>
          <a:ext cx="6118894" cy="6118894"/>
        </a:xfrm>
        <a:prstGeom prst="blockArc">
          <a:avLst>
            <a:gd name="adj1" fmla="val 18900000"/>
            <a:gd name="adj2" fmla="val 2700000"/>
            <a:gd name="adj3" fmla="val 295"/>
          </a:avLst>
        </a:prstGeom>
      </dsp:spPr>
      <dsp:style>
        <a:lnRef idx="2">
          <a:schemeClr val="accent3">
            <a:shade val="60000"/>
          </a:schemeClr>
        </a:lnRef>
        <a:fillRef idx="0">
          <a:schemeClr val="accent3"/>
        </a:fillRef>
        <a:effectRef idx="0">
          <a:scrgbClr r="0" g="0" b="0"/>
        </a:effectRef>
        <a:fontRef idx="minor"/>
      </dsp:style>
      <dsp:txXfrm>
        <a:off x="-5067109" y="-796466"/>
        <a:ext cx="6118894" cy="6118894"/>
      </dsp:txXfrm>
    </dsp:sp>
    <dsp:sp modelId="{F2F566BD-D87C-4D72-AE40-2AC2179E62FF}">
      <dsp:nvSpPr>
        <dsp:cNvPr id="7" name="Rectangles 6"/>
        <dsp:cNvSpPr/>
      </dsp:nvSpPr>
      <dsp:spPr bwMode="white">
        <a:xfrm>
          <a:off x="568533" y="380256"/>
          <a:ext cx="7655708" cy="696274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552667" tIns="50800" rIns="50800" bIns="50800" anchor="ctr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lv-LV" sz="2000" dirty="0" smtClean="0">
              <a:solidFill>
                <a:schemeClr val="tx1"/>
              </a:solidFill>
            </a:rPr>
            <a:t>2) Izglītība</a:t>
          </a:r>
          <a:endParaRPr lang="lv-LV" sz="2000" dirty="0">
            <a:solidFill>
              <a:schemeClr val="tx1"/>
            </a:solidFill>
          </a:endParaRPr>
        </a:p>
      </dsp:txBody>
      <dsp:txXfrm>
        <a:off x="568533" y="380256"/>
        <a:ext cx="7655708" cy="696274"/>
      </dsp:txXfrm>
    </dsp:sp>
    <dsp:sp modelId="{DC2E1BED-DAE8-4FDE-9C0B-D0DAAE1D2276}">
      <dsp:nvSpPr>
        <dsp:cNvPr id="8" name="Oval 7"/>
        <dsp:cNvSpPr/>
      </dsp:nvSpPr>
      <dsp:spPr bwMode="white">
        <a:xfrm>
          <a:off x="138721" y="260922"/>
          <a:ext cx="870343" cy="870343"/>
        </a:xfrm>
        <a:prstGeom prst="ellipse">
          <a:avLst/>
        </a:prstGeom>
      </dsp:spPr>
      <dsp:style>
        <a:lnRef idx="2">
          <a:schemeClr val="accent3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138721" y="260922"/>
        <a:ext cx="870343" cy="870343"/>
      </dsp:txXfrm>
    </dsp:sp>
    <dsp:sp modelId="{DCCEFDED-EC61-490F-A1D1-2BFD47B2AB79}">
      <dsp:nvSpPr>
        <dsp:cNvPr id="9" name="Rectangles 8"/>
        <dsp:cNvSpPr/>
      </dsp:nvSpPr>
      <dsp:spPr bwMode="white">
        <a:xfrm>
          <a:off x="973082" y="1392548"/>
          <a:ext cx="7256518" cy="696274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552667" tIns="38100" rIns="38100" bIns="38100" anchor="ctr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lv-LV" dirty="0" smtClean="0">
              <a:solidFill>
                <a:schemeClr val="tx1"/>
              </a:solidFill>
            </a:rPr>
            <a:t>- Veicināt garīgi līdzsvarotu vidi, iepazistināt ar Bībeli, baznīcas vērtībām, ģimenes vērtībām, iesaistot jauniešus, Kārsavas un apkārtnes iedzīvotājus, viesus;</a:t>
          </a:r>
          <a:endParaRPr lang="lv-LV" dirty="0">
            <a:solidFill>
              <a:schemeClr val="tx1"/>
            </a:solidFill>
          </a:endParaRPr>
        </a:p>
      </dsp:txBody>
      <dsp:txXfrm>
        <a:off x="973082" y="1392548"/>
        <a:ext cx="7256518" cy="696274"/>
      </dsp:txXfrm>
    </dsp:sp>
    <dsp:sp modelId="{F4237041-3DE4-4414-8CA2-9C284979F57D}">
      <dsp:nvSpPr>
        <dsp:cNvPr id="10" name="Oval 9"/>
        <dsp:cNvSpPr/>
      </dsp:nvSpPr>
      <dsp:spPr bwMode="white">
        <a:xfrm>
          <a:off x="537911" y="1305514"/>
          <a:ext cx="870343" cy="870343"/>
        </a:xfrm>
        <a:prstGeom prst="ellipse">
          <a:avLst/>
        </a:prstGeom>
      </dsp:spPr>
      <dsp:style>
        <a:lnRef idx="2">
          <a:schemeClr val="accent3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537911" y="1305514"/>
        <a:ext cx="870343" cy="870343"/>
      </dsp:txXfrm>
    </dsp:sp>
    <dsp:sp modelId="{84CF2F24-0CC5-452E-A0FB-A6517FBD8FBA}">
      <dsp:nvSpPr>
        <dsp:cNvPr id="11" name="Rectangles 10"/>
        <dsp:cNvSpPr/>
      </dsp:nvSpPr>
      <dsp:spPr bwMode="white">
        <a:xfrm>
          <a:off x="973082" y="2437141"/>
          <a:ext cx="7256518" cy="696274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552667" tIns="38100" rIns="38100" bIns="38100" anchor="ctr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lv-LV" dirty="0" smtClean="0">
              <a:solidFill>
                <a:schemeClr val="tx1"/>
              </a:solidFill>
            </a:rPr>
            <a:t>- palīdzēt apgūt latviešu valodu mazāktautības cilvēkiem, pieaicinot latviešu valodas skolotāju;</a:t>
          </a:r>
          <a:endParaRPr lang="lv-LV" dirty="0">
            <a:solidFill>
              <a:schemeClr val="tx1"/>
            </a:solidFill>
          </a:endParaRPr>
        </a:p>
      </dsp:txBody>
      <dsp:txXfrm>
        <a:off x="973082" y="2437141"/>
        <a:ext cx="7256518" cy="696274"/>
      </dsp:txXfrm>
    </dsp:sp>
    <dsp:sp modelId="{EDDDFFB8-4DB2-4E42-9E14-79979EAA1376}">
      <dsp:nvSpPr>
        <dsp:cNvPr id="12" name="Oval 11"/>
        <dsp:cNvSpPr/>
      </dsp:nvSpPr>
      <dsp:spPr bwMode="white">
        <a:xfrm>
          <a:off x="537911" y="2350106"/>
          <a:ext cx="870343" cy="870343"/>
        </a:xfrm>
        <a:prstGeom prst="ellipse">
          <a:avLst/>
        </a:prstGeom>
      </dsp:spPr>
      <dsp:style>
        <a:lnRef idx="2">
          <a:schemeClr val="accent3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537911" y="2350106"/>
        <a:ext cx="870343" cy="870343"/>
      </dsp:txXfrm>
    </dsp:sp>
    <dsp:sp modelId="{AFC2DC56-1C32-485C-B288-5FFA484DD2FC}">
      <dsp:nvSpPr>
        <dsp:cNvPr id="13" name="Rectangles 12"/>
        <dsp:cNvSpPr/>
      </dsp:nvSpPr>
      <dsp:spPr bwMode="white">
        <a:xfrm>
          <a:off x="573892" y="3481733"/>
          <a:ext cx="7655708" cy="696274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552667" tIns="38100" rIns="38100" bIns="38100" anchor="ctr"/>
        <a:lstStyle>
          <a:lvl1pPr algn="l">
            <a:defRPr sz="1500"/>
          </a:lvl1pPr>
          <a:lvl2pPr marL="57150" indent="-57150" algn="l">
            <a:defRPr sz="1100"/>
          </a:lvl2pPr>
          <a:lvl3pPr marL="114300" indent="-57150" algn="l">
            <a:defRPr sz="1100"/>
          </a:lvl3pPr>
          <a:lvl4pPr marL="171450" indent="-57150" algn="l">
            <a:defRPr sz="1100"/>
          </a:lvl4pPr>
          <a:lvl5pPr marL="228600" indent="-57150" algn="l">
            <a:defRPr sz="1100"/>
          </a:lvl5pPr>
          <a:lvl6pPr marL="285750" indent="-57150" algn="l">
            <a:defRPr sz="1100"/>
          </a:lvl6pPr>
          <a:lvl7pPr marL="342900" indent="-57150" algn="l">
            <a:defRPr sz="1100"/>
          </a:lvl7pPr>
          <a:lvl8pPr marL="400050" indent="-57150" algn="l">
            <a:defRPr sz="1100"/>
          </a:lvl8pPr>
          <a:lvl9pPr marL="457200" indent="-57150" algn="l">
            <a:defRPr sz="11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lv-LV" dirty="0" smtClean="0">
              <a:solidFill>
                <a:schemeClr val="tx1"/>
              </a:solidFill>
            </a:rPr>
            <a:t>- </a:t>
          </a:r>
          <a:r>
            <a:rPr lang="lv-LV" dirty="0" smtClean="0"/>
            <a:t> </a:t>
          </a:r>
          <a:r>
            <a:rPr lang="lv-LV" dirty="0" smtClean="0">
              <a:solidFill>
                <a:schemeClr val="tx1"/>
              </a:solidFill>
            </a:rPr>
            <a:t>organizēt kristīgās ticības vasaras nometni bērniem</a:t>
          </a:r>
          <a:endParaRPr lang="lv-LV" dirty="0">
            <a:solidFill>
              <a:schemeClr val="tx1"/>
            </a:solidFill>
          </a:endParaRPr>
        </a:p>
      </dsp:txBody>
      <dsp:txXfrm>
        <a:off x="573892" y="3481733"/>
        <a:ext cx="7655708" cy="696274"/>
      </dsp:txXfrm>
    </dsp:sp>
    <dsp:sp modelId="{007DD253-4F48-42C0-9B31-BA3542376E28}">
      <dsp:nvSpPr>
        <dsp:cNvPr id="14" name="Oval 13"/>
        <dsp:cNvSpPr/>
      </dsp:nvSpPr>
      <dsp:spPr bwMode="white">
        <a:xfrm>
          <a:off x="138721" y="3394699"/>
          <a:ext cx="870343" cy="870343"/>
        </a:xfrm>
        <a:prstGeom prst="ellipse">
          <a:avLst/>
        </a:prstGeom>
      </dsp:spPr>
      <dsp:style>
        <a:lnRef idx="2">
          <a:schemeClr val="accent3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138721" y="3394699"/>
        <a:ext cx="870343" cy="870343"/>
      </dsp:txXfrm>
    </dsp:sp>
    <dsp:sp modelId="{8C8A0B55-DDC6-4827-8789-CE12EEF4D411}">
      <dsp:nvSpPr>
        <dsp:cNvPr id="3" name="Rectangles 2" hidden="1"/>
        <dsp:cNvSpPr/>
      </dsp:nvSpPr>
      <dsp:spPr bwMode="white">
        <a:xfrm>
          <a:off x="124966" y="94354"/>
          <a:ext cx="36000" cy="36000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Xfrm>
        <a:off x="124966" y="94354"/>
        <a:ext cx="36000" cy="36000"/>
      </dsp:txXfrm>
    </dsp:sp>
    <dsp:sp modelId="{5A3DB55F-0C7D-4EBC-BB02-F8F75C71FC6E}">
      <dsp:nvSpPr>
        <dsp:cNvPr id="5" name="Rectangles 4" hidden="1"/>
        <dsp:cNvSpPr/>
      </dsp:nvSpPr>
      <dsp:spPr bwMode="white">
        <a:xfrm>
          <a:off x="1015785" y="2244982"/>
          <a:ext cx="36000" cy="36000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Xfrm>
        <a:off x="1015785" y="2244982"/>
        <a:ext cx="36000" cy="36000"/>
      </dsp:txXfrm>
    </dsp:sp>
    <dsp:sp modelId="{CF3A97BD-479C-4707-A5E7-DDC600C1AD9D}">
      <dsp:nvSpPr>
        <dsp:cNvPr id="6" name="Rectangles 5" hidden="1"/>
        <dsp:cNvSpPr/>
      </dsp:nvSpPr>
      <dsp:spPr bwMode="white">
        <a:xfrm>
          <a:off x="124966" y="4395609"/>
          <a:ext cx="36000" cy="36000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Xfrm>
        <a:off x="124966" y="4395609"/>
        <a:ext cx="36000" cy="36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8229600" cy="4525963"/>
        <a:chOff x="0" y="0"/>
        <a:chExt cx="8229600" cy="4525963"/>
      </a:xfrm>
    </dsp:grpSpPr>
    <dsp:sp modelId="{BD11DB11-2205-4D04-B5E1-BA07D2FD33FE}">
      <dsp:nvSpPr>
        <dsp:cNvPr id="4" name="Block Arc 3"/>
        <dsp:cNvSpPr/>
      </dsp:nvSpPr>
      <dsp:spPr bwMode="white">
        <a:xfrm>
          <a:off x="-5067109" y="-796466"/>
          <a:ext cx="6118894" cy="6118894"/>
        </a:xfrm>
        <a:prstGeom prst="blockArc">
          <a:avLst>
            <a:gd name="adj1" fmla="val 18900000"/>
            <a:gd name="adj2" fmla="val 2700000"/>
            <a:gd name="adj3" fmla="val 295"/>
          </a:avLst>
        </a:prstGeom>
      </dsp:spPr>
      <dsp:style>
        <a:lnRef idx="2">
          <a:schemeClr val="accent3">
            <a:shade val="60000"/>
          </a:schemeClr>
        </a:lnRef>
        <a:fillRef idx="0">
          <a:schemeClr val="accent3"/>
        </a:fillRef>
        <a:effectRef idx="0">
          <a:scrgbClr r="0" g="0" b="0"/>
        </a:effectRef>
        <a:fontRef idx="minor"/>
      </dsp:style>
      <dsp:txXfrm>
        <a:off x="-5067109" y="-796466"/>
        <a:ext cx="6118894" cy="6118894"/>
      </dsp:txXfrm>
    </dsp:sp>
    <dsp:sp modelId="{F2F566BD-D87C-4D72-AE40-2AC2179E62FF}">
      <dsp:nvSpPr>
        <dsp:cNvPr id="7" name="Rectangles 6"/>
        <dsp:cNvSpPr/>
      </dsp:nvSpPr>
      <dsp:spPr bwMode="white">
        <a:xfrm>
          <a:off x="573892" y="379288"/>
          <a:ext cx="7655708" cy="696274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552667" tIns="50800" rIns="50800" bIns="50800" anchor="ctr"/>
        <a:lstStyle>
          <a:lvl1pPr algn="l">
            <a:defRPr sz="1200"/>
          </a:lvl1pPr>
          <a:lvl2pPr marL="57150" indent="-57150" algn="l">
            <a:defRPr sz="900"/>
          </a:lvl2pPr>
          <a:lvl3pPr marL="114300" indent="-57150" algn="l">
            <a:defRPr sz="900"/>
          </a:lvl3pPr>
          <a:lvl4pPr marL="171450" indent="-57150" algn="l">
            <a:defRPr sz="900"/>
          </a:lvl4pPr>
          <a:lvl5pPr marL="228600" indent="-57150" algn="l">
            <a:defRPr sz="900"/>
          </a:lvl5pPr>
          <a:lvl6pPr marL="285750" indent="-57150" algn="l">
            <a:defRPr sz="900"/>
          </a:lvl6pPr>
          <a:lvl7pPr marL="342900" indent="-57150" algn="l">
            <a:defRPr sz="900"/>
          </a:lvl7pPr>
          <a:lvl8pPr marL="400050" indent="-57150" algn="l">
            <a:defRPr sz="900"/>
          </a:lvl8pPr>
          <a:lvl9pPr marL="457200" indent="-57150" algn="l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lv-LV" sz="2000" dirty="0" smtClean="0">
              <a:solidFill>
                <a:schemeClr val="tx1"/>
              </a:solidFill>
            </a:rPr>
            <a:t>3)Labiekārtošana</a:t>
          </a:r>
          <a:endParaRPr lang="lv-LV" sz="2000" dirty="0">
            <a:solidFill>
              <a:schemeClr val="tx1"/>
            </a:solidFill>
          </a:endParaRPr>
        </a:p>
      </dsp:txBody>
      <dsp:txXfrm>
        <a:off x="573892" y="379288"/>
        <a:ext cx="7655708" cy="696274"/>
      </dsp:txXfrm>
    </dsp:sp>
    <dsp:sp modelId="{DC2E1BED-DAE8-4FDE-9C0B-D0DAAE1D2276}">
      <dsp:nvSpPr>
        <dsp:cNvPr id="8" name="Oval 7"/>
        <dsp:cNvSpPr/>
      </dsp:nvSpPr>
      <dsp:spPr bwMode="white">
        <a:xfrm>
          <a:off x="138721" y="260922"/>
          <a:ext cx="870343" cy="870343"/>
        </a:xfrm>
        <a:prstGeom prst="ellipse">
          <a:avLst/>
        </a:prstGeom>
      </dsp:spPr>
      <dsp:style>
        <a:lnRef idx="2">
          <a:schemeClr val="accent3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138721" y="260922"/>
        <a:ext cx="870343" cy="870343"/>
      </dsp:txXfrm>
    </dsp:sp>
    <dsp:sp modelId="{6F9F622A-CB97-4A37-91CB-F4F26A5C6E3F}">
      <dsp:nvSpPr>
        <dsp:cNvPr id="9" name="Rectangles 8"/>
        <dsp:cNvSpPr/>
      </dsp:nvSpPr>
      <dsp:spPr bwMode="white">
        <a:xfrm>
          <a:off x="973082" y="1392548"/>
          <a:ext cx="7256518" cy="696274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552667" tIns="30480" rIns="30480" bIns="30480" anchor="ctr"/>
        <a:lstStyle>
          <a:lvl1pPr algn="l">
            <a:defRPr sz="1200"/>
          </a:lvl1pPr>
          <a:lvl2pPr marL="57150" indent="-57150" algn="l">
            <a:defRPr sz="900"/>
          </a:lvl2pPr>
          <a:lvl3pPr marL="114300" indent="-57150" algn="l">
            <a:defRPr sz="900"/>
          </a:lvl3pPr>
          <a:lvl4pPr marL="171450" indent="-57150" algn="l">
            <a:defRPr sz="900"/>
          </a:lvl4pPr>
          <a:lvl5pPr marL="228600" indent="-57150" algn="l">
            <a:defRPr sz="900"/>
          </a:lvl5pPr>
          <a:lvl6pPr marL="285750" indent="-57150" algn="l">
            <a:defRPr sz="900"/>
          </a:lvl6pPr>
          <a:lvl7pPr marL="342900" indent="-57150" algn="l">
            <a:defRPr sz="900"/>
          </a:lvl7pPr>
          <a:lvl8pPr marL="400050" indent="-57150" algn="l">
            <a:defRPr sz="900"/>
          </a:lvl8pPr>
          <a:lvl9pPr marL="457200" indent="-57150" algn="l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lv-LV" dirty="0" smtClean="0">
              <a:solidFill>
                <a:schemeClr val="tx1"/>
              </a:solidFill>
            </a:rPr>
            <a:t>- pievilcīgas teritorijas ainavas labiekārtošana tūristiem, iedzīvotājiem, svētceļniekiem un c.</a:t>
          </a:r>
          <a:endParaRPr lang="lv-LV" dirty="0">
            <a:solidFill>
              <a:schemeClr val="tx1"/>
            </a:solidFill>
          </a:endParaRPr>
        </a:p>
      </dsp:txBody>
      <dsp:txXfrm>
        <a:off x="973082" y="1392548"/>
        <a:ext cx="7256518" cy="696274"/>
      </dsp:txXfrm>
    </dsp:sp>
    <dsp:sp modelId="{D1360EC5-4206-4848-8E1E-73B9A4762D6D}">
      <dsp:nvSpPr>
        <dsp:cNvPr id="10" name="Oval 9"/>
        <dsp:cNvSpPr/>
      </dsp:nvSpPr>
      <dsp:spPr bwMode="white">
        <a:xfrm>
          <a:off x="537911" y="1305514"/>
          <a:ext cx="870343" cy="870343"/>
        </a:xfrm>
        <a:prstGeom prst="ellipse">
          <a:avLst/>
        </a:prstGeom>
      </dsp:spPr>
      <dsp:style>
        <a:lnRef idx="2">
          <a:schemeClr val="accent3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537911" y="1305514"/>
        <a:ext cx="870343" cy="870343"/>
      </dsp:txXfrm>
    </dsp:sp>
    <dsp:sp modelId="{CD1ADD83-D2BE-4969-BE2C-8A547A896E7E}">
      <dsp:nvSpPr>
        <dsp:cNvPr id="11" name="Rectangles 10"/>
        <dsp:cNvSpPr/>
      </dsp:nvSpPr>
      <dsp:spPr bwMode="white">
        <a:xfrm>
          <a:off x="973082" y="2437141"/>
          <a:ext cx="7256518" cy="696274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552667" tIns="30480" rIns="30480" bIns="30480" anchor="ctr"/>
        <a:lstStyle>
          <a:lvl1pPr algn="l">
            <a:defRPr sz="1200"/>
          </a:lvl1pPr>
          <a:lvl2pPr marL="57150" indent="-57150" algn="l">
            <a:defRPr sz="900"/>
          </a:lvl2pPr>
          <a:lvl3pPr marL="114300" indent="-57150" algn="l">
            <a:defRPr sz="900"/>
          </a:lvl3pPr>
          <a:lvl4pPr marL="171450" indent="-57150" algn="l">
            <a:defRPr sz="900"/>
          </a:lvl4pPr>
          <a:lvl5pPr marL="228600" indent="-57150" algn="l">
            <a:defRPr sz="900"/>
          </a:lvl5pPr>
          <a:lvl6pPr marL="285750" indent="-57150" algn="l">
            <a:defRPr sz="900"/>
          </a:lvl6pPr>
          <a:lvl7pPr marL="342900" indent="-57150" algn="l">
            <a:defRPr sz="900"/>
          </a:lvl7pPr>
          <a:lvl8pPr marL="400050" indent="-57150" algn="l">
            <a:defRPr sz="900"/>
          </a:lvl8pPr>
          <a:lvl9pPr marL="457200" indent="-57150" algn="l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lv-LV" dirty="0" smtClean="0">
              <a:solidFill>
                <a:schemeClr val="tx1"/>
              </a:solidFill>
            </a:rPr>
            <a:t>-stāvvietas laukuma atjaunošana</a:t>
          </a:r>
          <a:endParaRPr lang="lv-LV" dirty="0">
            <a:solidFill>
              <a:schemeClr val="tx1"/>
            </a:solidFill>
          </a:endParaRPr>
        </a:p>
      </dsp:txBody>
      <dsp:txXfrm>
        <a:off x="973082" y="2437141"/>
        <a:ext cx="7256518" cy="696274"/>
      </dsp:txXfrm>
    </dsp:sp>
    <dsp:sp modelId="{249B4798-30B6-47F1-886A-DD0178774C91}">
      <dsp:nvSpPr>
        <dsp:cNvPr id="12" name="Oval 11"/>
        <dsp:cNvSpPr/>
      </dsp:nvSpPr>
      <dsp:spPr bwMode="white">
        <a:xfrm>
          <a:off x="537911" y="2350106"/>
          <a:ext cx="870343" cy="870343"/>
        </a:xfrm>
        <a:prstGeom prst="ellipse">
          <a:avLst/>
        </a:prstGeom>
      </dsp:spPr>
      <dsp:style>
        <a:lnRef idx="2">
          <a:schemeClr val="accent3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537911" y="2350106"/>
        <a:ext cx="870343" cy="870343"/>
      </dsp:txXfrm>
    </dsp:sp>
    <dsp:sp modelId="{5A70916F-9287-4122-8788-47E7799F4E67}">
      <dsp:nvSpPr>
        <dsp:cNvPr id="13" name="Rectangles 12"/>
        <dsp:cNvSpPr/>
      </dsp:nvSpPr>
      <dsp:spPr bwMode="white">
        <a:xfrm>
          <a:off x="573892" y="3481733"/>
          <a:ext cx="7655708" cy="696274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Body>
        <a:bodyPr lIns="552667" tIns="30480" rIns="30480" bIns="30480" anchor="ctr"/>
        <a:lstStyle>
          <a:lvl1pPr algn="l">
            <a:defRPr sz="1200"/>
          </a:lvl1pPr>
          <a:lvl2pPr marL="57150" indent="-57150" algn="l">
            <a:defRPr sz="900"/>
          </a:lvl2pPr>
          <a:lvl3pPr marL="114300" indent="-57150" algn="l">
            <a:defRPr sz="900"/>
          </a:lvl3pPr>
          <a:lvl4pPr marL="171450" indent="-57150" algn="l">
            <a:defRPr sz="900"/>
          </a:lvl4pPr>
          <a:lvl5pPr marL="228600" indent="-57150" algn="l">
            <a:defRPr sz="900"/>
          </a:lvl5pPr>
          <a:lvl6pPr marL="285750" indent="-57150" algn="l">
            <a:defRPr sz="900"/>
          </a:lvl6pPr>
          <a:lvl7pPr marL="342900" indent="-57150" algn="l">
            <a:defRPr sz="900"/>
          </a:lvl7pPr>
          <a:lvl8pPr marL="400050" indent="-57150" algn="l">
            <a:defRPr sz="900"/>
          </a:lvl8pPr>
          <a:lvl9pPr marL="457200" indent="-57150" algn="l">
            <a:defRPr sz="9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lv-LV" dirty="0" smtClean="0">
              <a:solidFill>
                <a:schemeClr val="tx1"/>
              </a:solidFill>
            </a:rPr>
            <a:t>Kontāktinformācija:  Vilhelmīna t.25917488, </a:t>
          </a:r>
          <a:r>
            <a:rPr lang="lv-LV" dirty="0" smtClean="0">
              <a:solidFill>
                <a:schemeClr val="tx1"/>
              </a:solidFill>
              <a:hlinkClick r:id="rId1"/>
            </a:rPr>
            <a:t>kpdraudze@gmail.com</a:t>
          </a:r>
          <a:endParaRPr lang="lv-LV" dirty="0" smtClean="0">
            <a:solidFill>
              <a:schemeClr val="tx1"/>
            </a:solidFill>
          </a:endParaRPr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lv-LV" dirty="0" smtClean="0">
              <a:solidFill>
                <a:schemeClr val="tx1"/>
              </a:solidFill>
            </a:rPr>
            <a:t>Aicinām piebiedroties pie mums, lai </a:t>
          </a:r>
          <a:r>
            <a:rPr lang="lv-LV" b="0" i="0" dirty="0" smtClean="0">
              <a:solidFill>
                <a:schemeClr val="tx1"/>
              </a:solidFill>
            </a:rPr>
            <a:t>īstenot savas ieceres </a:t>
          </a:r>
          <a:r>
            <a:rPr lang="lv-LV" dirty="0" smtClean="0">
              <a:solidFill>
                <a:schemeClr val="tx1"/>
              </a:solidFill>
            </a:rPr>
            <a:t>, piedāvāt un aktuālizēt </a:t>
          </a:r>
          <a:r>
            <a:rPr lang="lv-LV" smtClean="0">
              <a:solidFill>
                <a:schemeClr val="tx1"/>
              </a:solidFill>
            </a:rPr>
            <a:t>savas vajadzības un </a:t>
          </a:r>
          <a:r>
            <a:rPr lang="lv-LV" dirty="0" smtClean="0">
              <a:solidFill>
                <a:schemeClr val="tx1"/>
              </a:solidFill>
            </a:rPr>
            <a:t>intereses. </a:t>
          </a:r>
        </a:p>
      </dsp:txBody>
      <dsp:txXfrm>
        <a:off x="573892" y="3481733"/>
        <a:ext cx="7655708" cy="696274"/>
      </dsp:txXfrm>
    </dsp:sp>
    <dsp:sp modelId="{88DDE463-0074-4CFB-BDB0-98777BD9CF29}">
      <dsp:nvSpPr>
        <dsp:cNvPr id="14" name="Oval 13"/>
        <dsp:cNvSpPr/>
      </dsp:nvSpPr>
      <dsp:spPr bwMode="white">
        <a:xfrm>
          <a:off x="138721" y="3394699"/>
          <a:ext cx="870343" cy="870343"/>
        </a:xfrm>
        <a:prstGeom prst="ellipse">
          <a:avLst/>
        </a:prstGeom>
      </dsp:spPr>
      <dsp:style>
        <a:lnRef idx="2">
          <a:schemeClr val="accent3"/>
        </a:lnRef>
        <a:fillRef idx="1">
          <a:schemeClr val="lt1"/>
        </a:fillRef>
        <a:effectRef idx="0">
          <a:scrgbClr r="0" g="0" b="0"/>
        </a:effectRef>
        <a:fontRef idx="minor"/>
      </dsp:style>
      <dsp:txXfrm>
        <a:off x="138721" y="3394699"/>
        <a:ext cx="870343" cy="870343"/>
      </dsp:txXfrm>
    </dsp:sp>
    <dsp:sp modelId="{8C8A0B55-DDC6-4827-8789-CE12EEF4D411}">
      <dsp:nvSpPr>
        <dsp:cNvPr id="3" name="Rectangles 2" hidden="1"/>
        <dsp:cNvSpPr/>
      </dsp:nvSpPr>
      <dsp:spPr bwMode="white">
        <a:xfrm>
          <a:off x="124966" y="94354"/>
          <a:ext cx="36000" cy="36000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Xfrm>
        <a:off x="124966" y="94354"/>
        <a:ext cx="36000" cy="36000"/>
      </dsp:txXfrm>
    </dsp:sp>
    <dsp:sp modelId="{5A3DB55F-0C7D-4EBC-BB02-F8F75C71FC6E}">
      <dsp:nvSpPr>
        <dsp:cNvPr id="5" name="Rectangles 4" hidden="1"/>
        <dsp:cNvSpPr/>
      </dsp:nvSpPr>
      <dsp:spPr bwMode="white">
        <a:xfrm>
          <a:off x="1015785" y="2244982"/>
          <a:ext cx="36000" cy="36000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Xfrm>
        <a:off x="1015785" y="2244982"/>
        <a:ext cx="36000" cy="36000"/>
      </dsp:txXfrm>
    </dsp:sp>
    <dsp:sp modelId="{CF3A97BD-479C-4707-A5E7-DDC600C1AD9D}">
      <dsp:nvSpPr>
        <dsp:cNvPr id="6" name="Rectangles 5" hidden="1"/>
        <dsp:cNvSpPr/>
      </dsp:nvSpPr>
      <dsp:spPr bwMode="white">
        <a:xfrm>
          <a:off x="124966" y="4395609"/>
          <a:ext cx="36000" cy="36000"/>
        </a:xfrm>
        <a:prstGeom prst="rect">
          <a:avLst/>
        </a:prstGeom>
      </dsp:spPr>
      <dsp:style>
        <a:lnRef idx="2">
          <a:schemeClr val="lt1"/>
        </a:lnRef>
        <a:fillRef idx="1">
          <a:schemeClr val="accent3"/>
        </a:fillRef>
        <a:effectRef idx="0">
          <a:scrgbClr r="0" g="0" b="0"/>
        </a:effectRef>
        <a:fontRef idx="minor">
          <a:schemeClr val="lt1"/>
        </a:fontRef>
      </dsp:style>
      <dsp:txXfrm>
        <a:off x="124966" y="4395609"/>
        <a:ext cx="36000" cy="3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srcNode" val="srcNode"/>
            <dgm:param type="dstNode" val="dstNode"/>
            <dgm:param type="endSty" val="noArr"/>
            <dgm:param type="connRout" val="curve"/>
            <dgm:param type="begPts" val="ctr"/>
            <dgm:param type="endPts" val="ct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srcNode" val="srcNode"/>
            <dgm:param type="dstNode" val="dstNode"/>
            <dgm:param type="endSty" val="noArr"/>
            <dgm:param type="connRout" val="curve"/>
            <dgm:param type="begPts" val="ctr"/>
            <dgm:param type="endPts" val="ct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srcNode" val="srcNode"/>
            <dgm:param type="dstNode" val="dstNode"/>
            <dgm:param type="endSty" val="noArr"/>
            <dgm:param type="connRout" val="curve"/>
            <dgm:param type="begPts" val="ctr"/>
            <dgm:param type="endPts" val="ct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5826-6E4F-4ED0-B6C2-164B8A96B6EA}" type="datetimeFigureOut">
              <a:rPr lang="lv-LV" smtClean="0"/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8C90-D8C2-40E1-B05A-B67FD75F9017}" type="slidenum">
              <a:rPr lang="lv-LV" smtClean="0"/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5826-6E4F-4ED0-B6C2-164B8A96B6EA}" type="datetimeFigureOut">
              <a:rPr lang="lv-LV" smtClean="0"/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8C90-D8C2-40E1-B05A-B67FD75F9017}" type="slidenum">
              <a:rPr lang="lv-LV" smtClean="0"/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5826-6E4F-4ED0-B6C2-164B8A96B6EA}" type="datetimeFigureOut">
              <a:rPr lang="lv-LV" smtClean="0"/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8C90-D8C2-40E1-B05A-B67FD75F9017}" type="slidenum">
              <a:rPr lang="lv-LV" smtClean="0"/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5826-6E4F-4ED0-B6C2-164B8A96B6EA}" type="datetimeFigureOut">
              <a:rPr lang="lv-LV" smtClean="0"/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8C90-D8C2-40E1-B05A-B67FD75F9017}" type="slidenum">
              <a:rPr lang="lv-LV" smtClean="0"/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5826-6E4F-4ED0-B6C2-164B8A96B6EA}" type="datetimeFigureOut">
              <a:rPr lang="lv-LV" smtClean="0"/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8C90-D8C2-40E1-B05A-B67FD75F9017}" type="slidenum">
              <a:rPr lang="lv-LV" smtClean="0"/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5826-6E4F-4ED0-B6C2-164B8A96B6EA}" type="datetimeFigureOut">
              <a:rPr lang="lv-LV" smtClean="0"/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8C90-D8C2-40E1-B05A-B67FD75F9017}" type="slidenum">
              <a:rPr lang="lv-LV" smtClean="0"/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5826-6E4F-4ED0-B6C2-164B8A96B6EA}" type="datetimeFigureOut">
              <a:rPr lang="lv-LV" smtClean="0"/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8C90-D8C2-40E1-B05A-B67FD75F9017}" type="slidenum">
              <a:rPr lang="lv-LV" smtClean="0"/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5826-6E4F-4ED0-B6C2-164B8A96B6EA}" type="datetimeFigureOut">
              <a:rPr lang="lv-LV" smtClean="0"/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8C90-D8C2-40E1-B05A-B67FD75F9017}" type="slidenum">
              <a:rPr lang="lv-LV" smtClean="0"/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5826-6E4F-4ED0-B6C2-164B8A96B6EA}" type="datetimeFigureOut">
              <a:rPr lang="lv-LV" smtClean="0"/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8C90-D8C2-40E1-B05A-B67FD75F9017}" type="slidenum">
              <a:rPr lang="lv-LV" smtClean="0"/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5826-6E4F-4ED0-B6C2-164B8A96B6EA}" type="datetimeFigureOut">
              <a:rPr lang="lv-LV" smtClean="0"/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8C90-D8C2-40E1-B05A-B67FD75F9017}" type="slidenum">
              <a:rPr lang="lv-LV" smtClean="0"/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55826-6E4F-4ED0-B6C2-164B8A96B6EA}" type="datetimeFigureOut">
              <a:rPr lang="lv-LV" smtClean="0"/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78C90-D8C2-40E1-B05A-B67FD75F9017}" type="slidenum">
              <a:rPr lang="lv-LV" smtClean="0"/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55826-6E4F-4ED0-B6C2-164B8A96B6EA}" type="datetimeFigureOut">
              <a:rPr lang="lv-LV" smtClean="0"/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78C90-D8C2-40E1-B05A-B67FD75F9017}" type="slidenum">
              <a:rPr lang="lv-LV" smtClean="0"/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3.xml"/><Relationship Id="rId4" Type="http://schemas.openxmlformats.org/officeDocument/2006/relationships/diagramColors" Target="../diagrams/colors3.xml"/><Relationship Id="rId3" Type="http://schemas.openxmlformats.org/officeDocument/2006/relationships/diagramQuickStyle" Target="../diagrams/quickStyle3.xml"/><Relationship Id="rId2" Type="http://schemas.openxmlformats.org/officeDocument/2006/relationships/diagramLayout" Target="../diagrams/layout3.xml"/><Relationship Id="rId1" Type="http://schemas.openxmlformats.org/officeDocument/2006/relationships/diagramData" Target="../diagrams/data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1296144"/>
          </a:xfrm>
        </p:spPr>
        <p:txBody>
          <a:bodyPr>
            <a:normAutofit fontScale="90000"/>
          </a:bodyPr>
          <a:lstStyle/>
          <a:p>
            <a:r>
              <a:rPr lang="lv-LV" sz="2000" dirty="0" smtClean="0"/>
              <a:t>Kārsavas pareizticīgo draudzes kopienas ilgstspējīgas </a:t>
            </a:r>
            <a:r>
              <a:rPr lang="lv-LV" sz="2000" dirty="0"/>
              <a:t>attīstības stratēģijas plānošana un </a:t>
            </a:r>
            <a:r>
              <a:rPr lang="lv-LV" sz="2000" dirty="0" smtClean="0"/>
              <a:t>mērķi Ludzas partnierības darbības teritorijā</a:t>
            </a:r>
            <a:br>
              <a:rPr lang="lv-LV" sz="2000" dirty="0" smtClean="0"/>
            </a:br>
            <a:br>
              <a:rPr lang="lv-LV" sz="2000" dirty="0" smtClean="0"/>
            </a:br>
            <a:r>
              <a:rPr lang="lv-LV" sz="2200" dirty="0" smtClean="0"/>
              <a:t>Kārsava</a:t>
            </a:r>
            <a:endParaRPr lang="lv-LV" sz="2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752528"/>
          </a:xfrm>
        </p:spPr>
        <p:txBody>
          <a:bodyPr/>
          <a:lstStyle/>
          <a:p>
            <a:pPr marL="0" indent="0">
              <a:buNone/>
            </a:pPr>
            <a:endParaRPr lang="lv-LV" dirty="0"/>
          </a:p>
        </p:txBody>
      </p:sp>
      <p:graphicFrame>
        <p:nvGraphicFramePr>
          <p:cNvPr id="4" name="Content Placeholder 3"/>
          <p:cNvGraphicFramePr/>
          <p:nvPr/>
        </p:nvGraphicFramePr>
        <p:xfrm>
          <a:off x="609600" y="1752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 dirty="0"/>
          </a:p>
        </p:txBody>
      </p:sp>
      <p:graphicFrame>
        <p:nvGraphicFramePr>
          <p:cNvPr id="4" name="Content Placeholder 3"/>
          <p:cNvGraphicFramePr/>
          <p:nvPr/>
        </p:nvGraphicFramePr>
        <p:xfrm>
          <a:off x="609600" y="17526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WPS Presentation</Application>
  <PresentationFormat>On-screen Show (4:3)</PresentationFormat>
  <Paragraphs>2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Arial</vt:lpstr>
      <vt:lpstr>SimSun</vt:lpstr>
      <vt:lpstr>Wingdings</vt:lpstr>
      <vt:lpstr>Calibri</vt:lpstr>
      <vt:lpstr>Microsoft YaHei</vt:lpstr>
      <vt:lpstr>Arial Unicode MS</vt:lpstr>
      <vt:lpstr>Office Theme</vt:lpstr>
      <vt:lpstr>Kārsavas pareizticīgo draudzes kopienas ilgstspējīgas attīstības stratēģijas plānošana un mērķi Ludzas partnierības darbības teritorijā  Kārsava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10</cp:revision>
  <dcterms:created xsi:type="dcterms:W3CDTF">2024-02-06T16:13:00Z</dcterms:created>
  <dcterms:modified xsi:type="dcterms:W3CDTF">2024-02-19T12:17:44Z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6994A640E60D4D9D96C13A0576E615B1_13</vt:lpwstr>
  </property>
  <property fmtid="{D5CDD505-2E9C-101B-9397-08002B2CF9AE}" pid="3" name="KSOProductBuildVer">
    <vt:lpwstr>1033-12.2.0.13431</vt:lpwstr>
  </property>
</Properties>
</file>